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22" r:id="rId2"/>
    <p:sldId id="327" r:id="rId3"/>
    <p:sldId id="326" r:id="rId4"/>
    <p:sldId id="314" r:id="rId5"/>
    <p:sldId id="315" r:id="rId6"/>
    <p:sldId id="316" r:id="rId7"/>
    <p:sldId id="317" r:id="rId8"/>
    <p:sldId id="319" r:id="rId9"/>
    <p:sldId id="318" r:id="rId10"/>
    <p:sldId id="323" r:id="rId11"/>
    <p:sldId id="329" r:id="rId12"/>
    <p:sldId id="325" r:id="rId13"/>
  </p:sldIdLst>
  <p:sldSz cx="6858000" cy="9906000" type="A4"/>
  <p:notesSz cx="9926638" cy="6797675"/>
  <p:custDataLst>
    <p:tags r:id="rId16"/>
  </p:custDataLst>
  <p:defaultTextStyle>
    <a:defPPr>
      <a:defRPr lang="de-DE"/>
    </a:defPPr>
    <a:lvl1pPr marL="0" algn="l" defTabSz="957776" rtl="0" eaLnBrk="1" latinLnBrk="0" hangingPunct="1">
      <a:defRPr sz="1847" kern="1200">
        <a:solidFill>
          <a:schemeClr val="tx1"/>
        </a:solidFill>
        <a:latin typeface="+mn-lt"/>
        <a:ea typeface="+mn-ea"/>
        <a:cs typeface="+mn-cs"/>
      </a:defRPr>
    </a:lvl1pPr>
    <a:lvl2pPr marL="478888" algn="l" defTabSz="957776" rtl="0" eaLnBrk="1" latinLnBrk="0" hangingPunct="1">
      <a:defRPr sz="1847" kern="1200">
        <a:solidFill>
          <a:schemeClr val="tx1"/>
        </a:solidFill>
        <a:latin typeface="+mn-lt"/>
        <a:ea typeface="+mn-ea"/>
        <a:cs typeface="+mn-cs"/>
      </a:defRPr>
    </a:lvl2pPr>
    <a:lvl3pPr marL="957776" algn="l" defTabSz="957776" rtl="0" eaLnBrk="1" latinLnBrk="0" hangingPunct="1">
      <a:defRPr sz="1847" kern="1200">
        <a:solidFill>
          <a:schemeClr val="tx1"/>
        </a:solidFill>
        <a:latin typeface="+mn-lt"/>
        <a:ea typeface="+mn-ea"/>
        <a:cs typeface="+mn-cs"/>
      </a:defRPr>
    </a:lvl3pPr>
    <a:lvl4pPr marL="1436665" algn="l" defTabSz="957776" rtl="0" eaLnBrk="1" latinLnBrk="0" hangingPunct="1">
      <a:defRPr sz="1847" kern="1200">
        <a:solidFill>
          <a:schemeClr val="tx1"/>
        </a:solidFill>
        <a:latin typeface="+mn-lt"/>
        <a:ea typeface="+mn-ea"/>
        <a:cs typeface="+mn-cs"/>
      </a:defRPr>
    </a:lvl4pPr>
    <a:lvl5pPr marL="1915553" algn="l" defTabSz="957776" rtl="0" eaLnBrk="1" latinLnBrk="0" hangingPunct="1">
      <a:defRPr sz="1847" kern="1200">
        <a:solidFill>
          <a:schemeClr val="tx1"/>
        </a:solidFill>
        <a:latin typeface="+mn-lt"/>
        <a:ea typeface="+mn-ea"/>
        <a:cs typeface="+mn-cs"/>
      </a:defRPr>
    </a:lvl5pPr>
    <a:lvl6pPr marL="2394440" algn="l" defTabSz="957776" rtl="0" eaLnBrk="1" latinLnBrk="0" hangingPunct="1">
      <a:defRPr sz="1847" kern="1200">
        <a:solidFill>
          <a:schemeClr val="tx1"/>
        </a:solidFill>
        <a:latin typeface="+mn-lt"/>
        <a:ea typeface="+mn-ea"/>
        <a:cs typeface="+mn-cs"/>
      </a:defRPr>
    </a:lvl6pPr>
    <a:lvl7pPr marL="2873329" algn="l" defTabSz="957776" rtl="0" eaLnBrk="1" latinLnBrk="0" hangingPunct="1">
      <a:defRPr sz="1847" kern="1200">
        <a:solidFill>
          <a:schemeClr val="tx1"/>
        </a:solidFill>
        <a:latin typeface="+mn-lt"/>
        <a:ea typeface="+mn-ea"/>
        <a:cs typeface="+mn-cs"/>
      </a:defRPr>
    </a:lvl7pPr>
    <a:lvl8pPr marL="3352218" algn="l" defTabSz="957776" rtl="0" eaLnBrk="1" latinLnBrk="0" hangingPunct="1">
      <a:defRPr sz="1847" kern="1200">
        <a:solidFill>
          <a:schemeClr val="tx1"/>
        </a:solidFill>
        <a:latin typeface="+mn-lt"/>
        <a:ea typeface="+mn-ea"/>
        <a:cs typeface="+mn-cs"/>
      </a:defRPr>
    </a:lvl8pPr>
    <a:lvl9pPr marL="3831106" algn="l" defTabSz="957776" rtl="0" eaLnBrk="1" latinLnBrk="0" hangingPunct="1">
      <a:defRPr sz="18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 userDrawn="1">
          <p15:clr>
            <a:srgbClr val="A4A3A4"/>
          </p15:clr>
        </p15:guide>
        <p15:guide id="2" orient="horz" pos="1396" userDrawn="1">
          <p15:clr>
            <a:srgbClr val="A4A3A4"/>
          </p15:clr>
        </p15:guide>
        <p15:guide id="3" orient="horz" pos="1124" userDrawn="1">
          <p15:clr>
            <a:srgbClr val="A4A3A4"/>
          </p15:clr>
        </p15:guide>
        <p15:guide id="4" orient="horz" pos="5796" userDrawn="1">
          <p15:clr>
            <a:srgbClr val="A4A3A4"/>
          </p15:clr>
        </p15:guide>
        <p15:guide id="5" pos="223" userDrawn="1">
          <p15:clr>
            <a:srgbClr val="A4A3A4"/>
          </p15:clr>
        </p15:guide>
        <p15:guide id="6" pos="4096" userDrawn="1">
          <p15:clr>
            <a:srgbClr val="A4A3A4"/>
          </p15:clr>
        </p15:guide>
        <p15:guide id="7" pos="2160" userDrawn="1">
          <p15:clr>
            <a:srgbClr val="A4A3A4"/>
          </p15:clr>
        </p15:guide>
        <p15:guide id="8" orient="horz" pos="49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 Madrari, Abdel (575)" initials="EMA(" lastIdx="7" clrIdx="0">
    <p:extLst>
      <p:ext uri="{19B8F6BF-5375-455C-9EA6-DF929625EA0E}">
        <p15:presenceInfo xmlns:p15="http://schemas.microsoft.com/office/powerpoint/2012/main" userId="S-1-5-21-1214440339-1715567821-839522115-4242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189" autoAdjust="0"/>
    <p:restoredTop sz="94660"/>
  </p:normalViewPr>
  <p:slideViewPr>
    <p:cSldViewPr snapToObjects="1" showGuides="1">
      <p:cViewPr varScale="1">
        <p:scale>
          <a:sx n="76" d="100"/>
          <a:sy n="76" d="100"/>
        </p:scale>
        <p:origin x="54" y="102"/>
      </p:cViewPr>
      <p:guideLst>
        <p:guide orient="horz" pos="263"/>
        <p:guide orient="horz" pos="1396"/>
        <p:guide orient="horz" pos="1124"/>
        <p:guide orient="horz" pos="5796"/>
        <p:guide pos="223"/>
        <p:guide pos="4096"/>
        <p:guide pos="2160"/>
        <p:guide orient="horz" pos="4980"/>
      </p:guideLst>
    </p:cSldViewPr>
  </p:slideViewPr>
  <p:notesTextViewPr>
    <p:cViewPr>
      <p:scale>
        <a:sx n="100" d="100"/>
        <a:sy n="100" d="100"/>
      </p:scale>
      <p:origin x="0" y="0"/>
    </p:cViewPr>
  </p:notesTextViewPr>
  <p:notesViewPr>
    <p:cSldViewPr snapToObjects="1" showGuides="1">
      <p:cViewPr varScale="1">
        <p:scale>
          <a:sx n="95" d="100"/>
          <a:sy n="95" d="100"/>
        </p:scale>
        <p:origin x="288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2C659FAD-8E5C-4176-8A0F-78C6A7CAAD66}" type="datetimeFigureOut">
              <a:rPr lang="de-DE" smtClean="0"/>
              <a:t>22.01.2020</a:t>
            </a:fld>
            <a:endParaRPr lang="de-DE" dirty="0"/>
          </a:p>
        </p:txBody>
      </p:sp>
      <p:sp>
        <p:nvSpPr>
          <p:cNvPr id="4" name="Fußzeilenplatzhalt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4C773134-F8AD-46E6-8489-08AFD7CEB534}" type="slidenum">
              <a:rPr lang="de-DE" smtClean="0"/>
              <a:t>‹Nr.›</a:t>
            </a:fld>
            <a:endParaRPr lang="de-DE" dirty="0"/>
          </a:p>
        </p:txBody>
      </p:sp>
    </p:spTree>
    <p:extLst>
      <p:ext uri="{BB962C8B-B14F-4D97-AF65-F5344CB8AC3E}">
        <p14:creationId xmlns:p14="http://schemas.microsoft.com/office/powerpoint/2010/main" val="2729443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0B60EFE2-D792-441D-A0CB-85B7BAE28A53}" type="datetimeFigureOut">
              <a:rPr lang="de-DE" smtClean="0"/>
              <a:t>22.01.2020</a:t>
            </a:fld>
            <a:endParaRPr lang="de-DE" dirty="0"/>
          </a:p>
        </p:txBody>
      </p:sp>
      <p:sp>
        <p:nvSpPr>
          <p:cNvPr id="4" name="Slide Image Placeholder 3"/>
          <p:cNvSpPr>
            <a:spLocks noGrp="1" noRot="1" noChangeAspect="1"/>
          </p:cNvSpPr>
          <p:nvPr>
            <p:ph type="sldImg" idx="2"/>
          </p:nvPr>
        </p:nvSpPr>
        <p:spPr>
          <a:xfrm>
            <a:off x="4081463" y="509588"/>
            <a:ext cx="1763712" cy="25495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de-DE" dirty="0"/>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AC7F1437-3BF2-450D-A7B9-B11E523F51F3}" type="slidenum">
              <a:rPr lang="de-DE" smtClean="0"/>
              <a:t>‹Nr.›</a:t>
            </a:fld>
            <a:endParaRPr lang="de-DE" dirty="0"/>
          </a:p>
        </p:txBody>
      </p:sp>
    </p:spTree>
    <p:extLst>
      <p:ext uri="{BB962C8B-B14F-4D97-AF65-F5344CB8AC3E}">
        <p14:creationId xmlns:p14="http://schemas.microsoft.com/office/powerpoint/2010/main" val="2022287794"/>
      </p:ext>
    </p:extLst>
  </p:cSld>
  <p:clrMap bg1="lt1" tx1="dk1" bg2="lt2" tx2="dk2" accent1="accent1" accent2="accent2" accent3="accent3" accent4="accent4" accent5="accent5" accent6="accent6" hlink="hlink" folHlink="folHlink"/>
  <p:notesStyle>
    <a:lvl1pPr marL="0" algn="l" defTabSz="804246" rtl="0" eaLnBrk="1" latinLnBrk="0" hangingPunct="1">
      <a:defRPr sz="1056" kern="1200">
        <a:solidFill>
          <a:schemeClr val="tx1"/>
        </a:solidFill>
        <a:latin typeface="+mn-lt"/>
        <a:ea typeface="+mn-ea"/>
        <a:cs typeface="+mn-cs"/>
      </a:defRPr>
    </a:lvl1pPr>
    <a:lvl2pPr marL="402123" algn="l" defTabSz="804246" rtl="0" eaLnBrk="1" latinLnBrk="0" hangingPunct="1">
      <a:defRPr sz="1056" kern="1200">
        <a:solidFill>
          <a:schemeClr val="tx1"/>
        </a:solidFill>
        <a:latin typeface="+mn-lt"/>
        <a:ea typeface="+mn-ea"/>
        <a:cs typeface="+mn-cs"/>
      </a:defRPr>
    </a:lvl2pPr>
    <a:lvl3pPr marL="804246" algn="l" defTabSz="804246" rtl="0" eaLnBrk="1" latinLnBrk="0" hangingPunct="1">
      <a:defRPr sz="1056" kern="1200">
        <a:solidFill>
          <a:schemeClr val="tx1"/>
        </a:solidFill>
        <a:latin typeface="+mn-lt"/>
        <a:ea typeface="+mn-ea"/>
        <a:cs typeface="+mn-cs"/>
      </a:defRPr>
    </a:lvl3pPr>
    <a:lvl4pPr marL="1206368" algn="l" defTabSz="804246" rtl="0" eaLnBrk="1" latinLnBrk="0" hangingPunct="1">
      <a:defRPr sz="1056" kern="1200">
        <a:solidFill>
          <a:schemeClr val="tx1"/>
        </a:solidFill>
        <a:latin typeface="+mn-lt"/>
        <a:ea typeface="+mn-ea"/>
        <a:cs typeface="+mn-cs"/>
      </a:defRPr>
    </a:lvl4pPr>
    <a:lvl5pPr marL="1608491" algn="l" defTabSz="804246" rtl="0" eaLnBrk="1" latinLnBrk="0" hangingPunct="1">
      <a:defRPr sz="1056" kern="1200">
        <a:solidFill>
          <a:schemeClr val="tx1"/>
        </a:solidFill>
        <a:latin typeface="+mn-lt"/>
        <a:ea typeface="+mn-ea"/>
        <a:cs typeface="+mn-cs"/>
      </a:defRPr>
    </a:lvl5pPr>
    <a:lvl6pPr marL="2010615" algn="l" defTabSz="804246" rtl="0" eaLnBrk="1" latinLnBrk="0" hangingPunct="1">
      <a:defRPr sz="1056" kern="1200">
        <a:solidFill>
          <a:schemeClr val="tx1"/>
        </a:solidFill>
        <a:latin typeface="+mn-lt"/>
        <a:ea typeface="+mn-ea"/>
        <a:cs typeface="+mn-cs"/>
      </a:defRPr>
    </a:lvl6pPr>
    <a:lvl7pPr marL="2412738" algn="l" defTabSz="804246" rtl="0" eaLnBrk="1" latinLnBrk="0" hangingPunct="1">
      <a:defRPr sz="1056" kern="1200">
        <a:solidFill>
          <a:schemeClr val="tx1"/>
        </a:solidFill>
        <a:latin typeface="+mn-lt"/>
        <a:ea typeface="+mn-ea"/>
        <a:cs typeface="+mn-cs"/>
      </a:defRPr>
    </a:lvl7pPr>
    <a:lvl8pPr marL="2814861" algn="l" defTabSz="804246" rtl="0" eaLnBrk="1" latinLnBrk="0" hangingPunct="1">
      <a:defRPr sz="1056" kern="1200">
        <a:solidFill>
          <a:schemeClr val="tx1"/>
        </a:solidFill>
        <a:latin typeface="+mn-lt"/>
        <a:ea typeface="+mn-ea"/>
        <a:cs typeface="+mn-cs"/>
      </a:defRPr>
    </a:lvl8pPr>
    <a:lvl9pPr marL="3216984" algn="l" defTabSz="804246" rtl="0" eaLnBrk="1" latinLnBrk="0" hangingPunct="1">
      <a:defRPr sz="10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 Title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3434" y="2955066"/>
            <a:ext cx="6149351" cy="2339458"/>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192" y="1142345"/>
            <a:ext cx="1922749" cy="668385"/>
          </a:xfrm>
          <a:prstGeom prst="rect">
            <a:avLst/>
          </a:prstGeom>
        </p:spPr>
      </p:pic>
      <p:grpSp>
        <p:nvGrpSpPr>
          <p:cNvPr id="18" name="Trucks"/>
          <p:cNvGrpSpPr/>
          <p:nvPr userDrawn="1"/>
        </p:nvGrpSpPr>
        <p:grpSpPr>
          <a:xfrm>
            <a:off x="311778" y="6877438"/>
            <a:ext cx="6378274" cy="3028562"/>
            <a:chOff x="554559" y="4762406"/>
            <a:chExt cx="11345060" cy="2097182"/>
          </a:xfrm>
        </p:grpSpPr>
        <p:pic>
          <p:nvPicPr>
            <p:cNvPr id="19" name="Logos Trucks" descr="Logoleiste_PPT_2.psd"/>
            <p:cNvPicPr>
              <a:picLocks noChangeAspect="1"/>
            </p:cNvPicPr>
            <p:nvPr userDrawn="1"/>
          </p:nvPicPr>
          <p:blipFill rotWithShape="1">
            <a:blip r:embed="rId4" cstate="print">
              <a:extLst>
                <a:ext uri="{28A0092B-C50C-407E-A947-70E740481C1C}">
                  <a14:useLocalDpi xmlns:a14="http://schemas.microsoft.com/office/drawing/2010/main" val="0"/>
                </a:ext>
              </a:extLst>
            </a:blip>
            <a:srcRect t="-17875" b="-24687"/>
            <a:stretch/>
          </p:blipFill>
          <p:spPr>
            <a:xfrm>
              <a:off x="554559" y="5652985"/>
              <a:ext cx="11345060" cy="1206603"/>
            </a:xfrm>
            <a:prstGeom prst="rect">
              <a:avLst/>
            </a:prstGeom>
          </p:spPr>
        </p:pic>
        <p:sp>
          <p:nvSpPr>
            <p:cNvPr id="20" name="Wortmarke Trucks"/>
            <p:cNvSpPr txBox="1">
              <a:spLocks/>
            </p:cNvSpPr>
            <p:nvPr userDrawn="1"/>
          </p:nvSpPr>
          <p:spPr>
            <a:xfrm>
              <a:off x="630445" y="4762406"/>
              <a:ext cx="10936080" cy="539596"/>
            </a:xfrm>
            <a:prstGeom prst="rect">
              <a:avLst/>
            </a:prstGeom>
          </p:spPr>
          <p:txBody>
            <a:bodyPr vert="horz" wrap="square" lIns="0" tIns="0" rIns="0" bIns="0" rtlCol="0" anchor="t" anchorCtr="0">
              <a:noAutofit/>
            </a:bodyPr>
            <a:lstStyle>
              <a:lvl1pPr marL="0" indent="0" algn="l" defTabSz="1088959" rtl="0" eaLnBrk="1" latinLnBrk="0" hangingPunct="1">
                <a:lnSpc>
                  <a:spcPts val="4000"/>
                </a:lnSpc>
                <a:spcBef>
                  <a:spcPts val="0"/>
                </a:spcBef>
                <a:buFont typeface="Arial" panose="020B0604020202020204" pitchFamily="34" charset="0"/>
                <a:buNone/>
                <a:defRPr sz="3500" kern="1200" baseline="0">
                  <a:solidFill>
                    <a:schemeClr val="bg1"/>
                  </a:solidFill>
                  <a:latin typeface="+mn-lt"/>
                  <a:ea typeface="+mj-ea"/>
                  <a:cs typeface="+mj-cs"/>
                </a:defRPr>
              </a:lvl1pPr>
            </a:lstStyle>
            <a:p>
              <a:r>
                <a:rPr lang="en-GB" sz="1569" dirty="0">
                  <a:solidFill>
                    <a:schemeClr val="tx1"/>
                  </a:solidFill>
                  <a:latin typeface="+mn-lt"/>
                </a:rPr>
                <a:t>Daimler Trucks</a:t>
              </a:r>
            </a:p>
          </p:txBody>
        </p:sp>
      </p:grpSp>
    </p:spTree>
    <p:extLst>
      <p:ext uri="{BB962C8B-B14F-4D97-AF65-F5344CB8AC3E}">
        <p14:creationId xmlns:p14="http://schemas.microsoft.com/office/powerpoint/2010/main" val="32993239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940099822"/>
              </p:ext>
            </p:extLst>
          </p:nvPr>
        </p:nvGraphicFramePr>
        <p:xfrm>
          <a:off x="894" y="2295"/>
          <a:ext cx="892" cy="2292"/>
        </p:xfrm>
        <a:graphic>
          <a:graphicData uri="http://schemas.openxmlformats.org/presentationml/2006/ole">
            <mc:AlternateContent xmlns:mc="http://schemas.openxmlformats.org/markup-compatibility/2006">
              <mc:Choice xmlns:v="urn:schemas-microsoft-com:vml" Requires="v">
                <p:oleObj spid="_x0000_s1149" name="think-cell Folie" r:id="rId5" imgW="216" imgH="216" progId="TCLayout.ActiveDocument.1">
                  <p:embed/>
                </p:oleObj>
              </mc:Choice>
              <mc:Fallback>
                <p:oleObj name="think-cell Folie" r:id="rId5" imgW="216" imgH="216" progId="TCLayout.ActiveDocument.1">
                  <p:embed/>
                  <p:pic>
                    <p:nvPicPr>
                      <p:cNvPr id="5" name="Object 4" hidden="1"/>
                      <p:cNvPicPr/>
                      <p:nvPr/>
                    </p:nvPicPr>
                    <p:blipFill>
                      <a:blip r:embed="rId6"/>
                      <a:stretch>
                        <a:fillRect/>
                      </a:stretch>
                    </p:blipFill>
                    <p:spPr>
                      <a:xfrm>
                        <a:off x="894" y="2295"/>
                        <a:ext cx="892" cy="2292"/>
                      </a:xfrm>
                      <a:prstGeom prst="rect">
                        <a:avLst/>
                      </a:prstGeom>
                    </p:spPr>
                  </p:pic>
                </p:oleObj>
              </mc:Fallback>
            </mc:AlternateContent>
          </a:graphicData>
        </a:graphic>
      </p:graphicFrame>
      <p:sp>
        <p:nvSpPr>
          <p:cNvPr id="3" name="Rechteck 2" hidden="1"/>
          <p:cNvSpPr/>
          <p:nvPr userDrawn="1">
            <p:custDataLst>
              <p:tags r:id="rId3"/>
            </p:custDataLst>
          </p:nvPr>
        </p:nvSpPr>
        <p:spPr>
          <a:xfrm>
            <a:off x="0" y="0"/>
            <a:ext cx="204350" cy="208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ts val="1793"/>
              </a:lnSpc>
              <a:spcBef>
                <a:spcPct val="0"/>
              </a:spcBef>
              <a:spcAft>
                <a:spcPct val="0"/>
              </a:spcAft>
            </a:pPr>
            <a:endParaRPr lang="en-US" sz="1569" b="0" i="0" baseline="0" dirty="0">
              <a:latin typeface="CorpoS" pitchFamily="2" charset="0"/>
              <a:ea typeface="+mj-ea"/>
              <a:cs typeface="+mj-cs"/>
              <a:sym typeface="CorpoS" pitchFamily="2" charset="0"/>
            </a:endParaRPr>
          </a:p>
        </p:txBody>
      </p:sp>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a:xfrm>
            <a:off x="6208202" y="9482604"/>
            <a:ext cx="294736" cy="311928"/>
          </a:xfrm>
          <a:prstGeom prst="rect">
            <a:avLst/>
          </a:prstGeom>
        </p:spPr>
        <p:txBody>
          <a:bodyPr/>
          <a:lstStyle/>
          <a:p>
            <a:pPr algn="r"/>
            <a:r>
              <a:rPr lang="en-GB"/>
              <a:t> </a:t>
            </a:r>
            <a:fld id="{52531704-8F80-415D-BD2B-6B9991AE822F}" type="slidenum">
              <a:rPr lang="en-GB" smtClean="0"/>
              <a:pPr algn="r"/>
              <a:t>‹Nr.›</a:t>
            </a:fld>
            <a:endParaRPr lang="en-GB" dirty="0"/>
          </a:p>
        </p:txBody>
      </p:sp>
    </p:spTree>
    <p:extLst>
      <p:ext uri="{BB962C8B-B14F-4D97-AF65-F5344CB8AC3E}">
        <p14:creationId xmlns:p14="http://schemas.microsoft.com/office/powerpoint/2010/main" val="2102916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3434" y="8408429"/>
            <a:ext cx="6149351" cy="470520"/>
          </a:xfrm>
        </p:spPr>
        <p:txBody>
          <a:bodyPr wrap="square" anchor="b" anchorCtr="0">
            <a:spAutoFit/>
          </a:bodyPr>
          <a:lstStyle>
            <a:lvl1pPr>
              <a:defRPr baseline="0"/>
            </a:lvl1pPr>
          </a:lstStyle>
          <a:p>
            <a:r>
              <a:rPr lang="en-GB" dirty="0"/>
              <a:t>Referent’s name: </a:t>
            </a:r>
            <a:r>
              <a:rPr lang="en-GB" noProof="0" dirty="0"/>
              <a:t>CorpoS </a:t>
            </a:r>
            <a:r>
              <a:rPr lang="en-GB" dirty="0"/>
              <a:t>(Body) 35 pt. Presentation title</a:t>
            </a:r>
            <a:br>
              <a:rPr lang="en-GB" dirty="0"/>
            </a:br>
            <a:r>
              <a:rPr lang="en-GB" dirty="0"/>
              <a:t>in two or more lines of text, Month </a:t>
            </a:r>
            <a:r>
              <a:rPr lang="en-GB" dirty="0" err="1"/>
              <a:t>dd</a:t>
            </a:r>
            <a:r>
              <a:rPr lang="en-GB" dirty="0"/>
              <a:t>, </a:t>
            </a:r>
            <a:r>
              <a:rPr lang="en-GB" dirty="0" err="1"/>
              <a:t>yyyy</a:t>
            </a:r>
            <a:endParaRPr lang="en-GB" dirty="0"/>
          </a:p>
        </p:txBody>
      </p:sp>
      <p:pic>
        <p:nvPicPr>
          <p:cNvPr id="28"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192" y="1142345"/>
            <a:ext cx="1922749" cy="668385"/>
          </a:xfrm>
          <a:prstGeom prst="rect">
            <a:avLst/>
          </a:prstGeom>
        </p:spPr>
      </p:pic>
    </p:spTree>
    <p:extLst>
      <p:ext uri="{BB962C8B-B14F-4D97-AF65-F5344CB8AC3E}">
        <p14:creationId xmlns:p14="http://schemas.microsoft.com/office/powerpoint/2010/main" val="6193162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5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bwMode="auto">
          <a:xfrm>
            <a:off x="-1337" y="4952999"/>
            <a:ext cx="6858467" cy="4953001"/>
          </a:xfrm>
          <a:custGeom>
            <a:avLst/>
            <a:gdLst>
              <a:gd name="connsiteX0" fmla="*/ 0 w 12196799"/>
              <a:gd name="connsiteY0" fmla="*/ 0 h 3429794"/>
              <a:gd name="connsiteX1" fmla="*/ 12196799 w 12196799"/>
              <a:gd name="connsiteY1" fmla="*/ 0 h 3429794"/>
              <a:gd name="connsiteX2" fmla="*/ 12196799 w 12196799"/>
              <a:gd name="connsiteY2" fmla="*/ 3429794 h 3429794"/>
              <a:gd name="connsiteX3" fmla="*/ 0 w 12196799"/>
              <a:gd name="connsiteY3" fmla="*/ 3429794 h 3429794"/>
              <a:gd name="connsiteX4" fmla="*/ 0 w 12196799"/>
              <a:gd name="connsiteY4" fmla="*/ 0 h 3429794"/>
              <a:gd name="connsiteX0" fmla="*/ 2381 w 12199180"/>
              <a:gd name="connsiteY0" fmla="*/ 0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 name="connsiteX5" fmla="*/ 2381 w 12199180"/>
              <a:gd name="connsiteY5" fmla="*/ 0 h 3429794"/>
              <a:gd name="connsiteX0" fmla="*/ 0 w 12199180"/>
              <a:gd name="connsiteY0" fmla="*/ 1167730 h 3526755"/>
              <a:gd name="connsiteX1" fmla="*/ 12199180 w 12199180"/>
              <a:gd name="connsiteY1" fmla="*/ 96961 h 3526755"/>
              <a:gd name="connsiteX2" fmla="*/ 12199180 w 12199180"/>
              <a:gd name="connsiteY2" fmla="*/ 3526755 h 3526755"/>
              <a:gd name="connsiteX3" fmla="*/ 2381 w 12199180"/>
              <a:gd name="connsiteY3" fmla="*/ 3526755 h 3526755"/>
              <a:gd name="connsiteX4" fmla="*/ 0 w 12199180"/>
              <a:gd name="connsiteY4" fmla="*/ 1167730 h 3526755"/>
              <a:gd name="connsiteX0" fmla="*/ 0 w 12199180"/>
              <a:gd name="connsiteY0" fmla="*/ 1070769 h 3429794"/>
              <a:gd name="connsiteX1" fmla="*/ 12199180 w 12199180"/>
              <a:gd name="connsiteY1" fmla="*/ 0 h 3429794"/>
              <a:gd name="connsiteX2" fmla="*/ 12199180 w 12199180"/>
              <a:gd name="connsiteY2" fmla="*/ 3429794 h 3429794"/>
              <a:gd name="connsiteX3" fmla="*/ 2381 w 12199180"/>
              <a:gd name="connsiteY3" fmla="*/ 3429794 h 3429794"/>
              <a:gd name="connsiteX4" fmla="*/ 0 w 12199180"/>
              <a:gd name="connsiteY4" fmla="*/ 1070769 h 342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0" h="3429794">
                <a:moveTo>
                  <a:pt x="0" y="1070769"/>
                </a:moveTo>
                <a:lnTo>
                  <a:pt x="12199180" y="0"/>
                </a:lnTo>
                <a:lnTo>
                  <a:pt x="12199180" y="3429794"/>
                </a:lnTo>
                <a:lnTo>
                  <a:pt x="2381" y="3429794"/>
                </a:lnTo>
                <a:cubicBezTo>
                  <a:pt x="1587" y="2643452"/>
                  <a:pt x="794" y="1857111"/>
                  <a:pt x="0" y="1070769"/>
                </a:cubicBezTo>
                <a:close/>
              </a:path>
            </a:pathLst>
          </a:custGeom>
          <a:noFill/>
        </p:spPr>
        <p:txBody>
          <a:bodyPr/>
          <a:lstStyle>
            <a:lvl1pPr marL="0" indent="0" algn="ctr">
              <a:lnSpc>
                <a:spcPct val="100000"/>
              </a:lnSpc>
              <a:buNone/>
              <a:defRPr/>
            </a:lvl1pPr>
          </a:lstStyle>
          <a:p>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Insert picture</a:t>
            </a:r>
          </a:p>
        </p:txBody>
      </p:sp>
      <p:sp>
        <p:nvSpPr>
          <p:cNvPr id="2" name="Titel 1"/>
          <p:cNvSpPr>
            <a:spLocks noGrp="1"/>
          </p:cNvSpPr>
          <p:nvPr>
            <p:ph type="ctrTitle" hasCustomPrompt="1"/>
          </p:nvPr>
        </p:nvSpPr>
        <p:spPr>
          <a:xfrm>
            <a:off x="353434" y="2955066"/>
            <a:ext cx="6149351" cy="2339458"/>
          </a:xfrm>
          <a:custGeom>
            <a:avLst/>
            <a:gdLst>
              <a:gd name="connsiteX0" fmla="*/ 0 w 10937875"/>
              <a:gd name="connsiteY0" fmla="*/ 0 h 1620000"/>
              <a:gd name="connsiteX1" fmla="*/ 10937875 w 10937875"/>
              <a:gd name="connsiteY1" fmla="*/ 0 h 1620000"/>
              <a:gd name="connsiteX2" fmla="*/ 10937875 w 10937875"/>
              <a:gd name="connsiteY2" fmla="*/ 1620000 h 1620000"/>
              <a:gd name="connsiteX3" fmla="*/ 0 w 10937875"/>
              <a:gd name="connsiteY3" fmla="*/ 1620000 h 1620000"/>
              <a:gd name="connsiteX4" fmla="*/ 0 w 10937875"/>
              <a:gd name="connsiteY4" fmla="*/ 0 h 1620000"/>
              <a:gd name="connsiteX0" fmla="*/ 0 w 10937875"/>
              <a:gd name="connsiteY0" fmla="*/ 0 h 1620000"/>
              <a:gd name="connsiteX1" fmla="*/ 10937875 w 10937875"/>
              <a:gd name="connsiteY1" fmla="*/ 0 h 1620000"/>
              <a:gd name="connsiteX2" fmla="*/ 10937875 w 10937875"/>
              <a:gd name="connsiteY2" fmla="*/ 1620000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10937875 w 10937875"/>
              <a:gd name="connsiteY3" fmla="*/ 1620000 h 1620000"/>
              <a:gd name="connsiteX4" fmla="*/ 6569541 w 10937875"/>
              <a:gd name="connsiteY4" fmla="*/ 1619979 h 1620000"/>
              <a:gd name="connsiteX5" fmla="*/ 0 w 10937875"/>
              <a:gd name="connsiteY5" fmla="*/ 1620000 h 1620000"/>
              <a:gd name="connsiteX6" fmla="*/ 0 w 10937875"/>
              <a:gd name="connsiteY6"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 name="connsiteX0" fmla="*/ 0 w 10937875"/>
              <a:gd name="connsiteY0" fmla="*/ 0 h 1620000"/>
              <a:gd name="connsiteX1" fmla="*/ 10937875 w 10937875"/>
              <a:gd name="connsiteY1" fmla="*/ 0 h 1620000"/>
              <a:gd name="connsiteX2" fmla="*/ 10937860 w 10937875"/>
              <a:gd name="connsiteY2" fmla="*/ 1242952 h 1620000"/>
              <a:gd name="connsiteX3" fmla="*/ 6569541 w 10937875"/>
              <a:gd name="connsiteY3" fmla="*/ 1619979 h 1620000"/>
              <a:gd name="connsiteX4" fmla="*/ 0 w 10937875"/>
              <a:gd name="connsiteY4" fmla="*/ 1620000 h 1620000"/>
              <a:gd name="connsiteX5" fmla="*/ 0 w 10937875"/>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7875" h="1620000">
                <a:moveTo>
                  <a:pt x="0" y="0"/>
                </a:moveTo>
                <a:lnTo>
                  <a:pt x="10937875" y="0"/>
                </a:lnTo>
                <a:cubicBezTo>
                  <a:pt x="10937870" y="414317"/>
                  <a:pt x="10937865" y="828635"/>
                  <a:pt x="10937860" y="1242952"/>
                </a:cubicBezTo>
                <a:lnTo>
                  <a:pt x="6569541" y="1619979"/>
                </a:lnTo>
                <a:lnTo>
                  <a:pt x="0" y="1620000"/>
                </a:lnTo>
                <a:lnTo>
                  <a:pt x="0" y="0"/>
                </a:lnTo>
                <a:close/>
              </a:path>
            </a:pathLst>
          </a:custGeom>
        </p:spPr>
        <p:txBody>
          <a:bodyPr wrap="square" anchor="t" anchorCtr="0">
            <a:noAutofit/>
          </a:bodyPr>
          <a:lstStyle>
            <a:lvl1pPr>
              <a:defRPr baseline="0">
                <a:solidFill>
                  <a:schemeClr val="bg1"/>
                </a:solidFill>
              </a:defRPr>
            </a:lvl1pPr>
          </a:lstStyle>
          <a:p>
            <a:r>
              <a:rPr lang="en-GB" dirty="0"/>
              <a:t>Referent’s name: </a:t>
            </a:r>
            <a:r>
              <a:rPr lang="en-GB" noProof="0" dirty="0"/>
              <a:t>CorpoS </a:t>
            </a:r>
            <a:r>
              <a:rPr lang="en-GB" dirty="0"/>
              <a:t>(Body) 35 pt.</a:t>
            </a:r>
            <a:br>
              <a:rPr lang="en-GB" dirty="0"/>
            </a:br>
            <a:r>
              <a:rPr lang="en-GB" dirty="0"/>
              <a:t>Presentation title in two or three </a:t>
            </a:r>
            <a:br>
              <a:rPr lang="en-GB" dirty="0"/>
            </a:br>
            <a:r>
              <a:rPr lang="en-GB" dirty="0"/>
              <a:t>lines of text, Month </a:t>
            </a:r>
            <a:r>
              <a:rPr lang="en-GB" dirty="0" err="1"/>
              <a:t>dd</a:t>
            </a:r>
            <a:r>
              <a:rPr lang="en-GB" dirty="0"/>
              <a:t>, </a:t>
            </a:r>
            <a:r>
              <a:rPr lang="en-GB" dirty="0" err="1"/>
              <a:t>yyyy</a:t>
            </a:r>
            <a:endParaRPr lang="en-GB" dirty="0"/>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192" y="1142345"/>
            <a:ext cx="1922749" cy="668385"/>
          </a:xfrm>
          <a:prstGeom prst="rect">
            <a:avLst/>
          </a:prstGeom>
        </p:spPr>
      </p:pic>
    </p:spTree>
    <p:extLst>
      <p:ext uri="{BB962C8B-B14F-4D97-AF65-F5344CB8AC3E}">
        <p14:creationId xmlns:p14="http://schemas.microsoft.com/office/powerpoint/2010/main" val="25793252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6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337" y="3296078"/>
            <a:ext cx="6858467" cy="6609922"/>
          </a:xfrm>
          <a:custGeom>
            <a:avLst/>
            <a:gdLst>
              <a:gd name="connsiteX0" fmla="*/ 0 w 12196800"/>
              <a:gd name="connsiteY0" fmla="*/ 0 h 4581922"/>
              <a:gd name="connsiteX1" fmla="*/ 12196800 w 12196800"/>
              <a:gd name="connsiteY1" fmla="*/ 0 h 4581922"/>
              <a:gd name="connsiteX2" fmla="*/ 12196800 w 12196800"/>
              <a:gd name="connsiteY2" fmla="*/ 4581922 h 4581922"/>
              <a:gd name="connsiteX3" fmla="*/ 0 w 12196800"/>
              <a:gd name="connsiteY3" fmla="*/ 4581922 h 4581922"/>
              <a:gd name="connsiteX4" fmla="*/ 0 w 12196800"/>
              <a:gd name="connsiteY4" fmla="*/ 0 h 4581922"/>
              <a:gd name="connsiteX0" fmla="*/ 2381 w 12199181"/>
              <a:gd name="connsiteY0" fmla="*/ 0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 name="connsiteX5" fmla="*/ 2381 w 12199181"/>
              <a:gd name="connsiteY5" fmla="*/ 0 h 4581922"/>
              <a:gd name="connsiteX0" fmla="*/ 0 w 12199181"/>
              <a:gd name="connsiteY0" fmla="*/ 1263181 h 4769968"/>
              <a:gd name="connsiteX1" fmla="*/ 12199181 w 12199181"/>
              <a:gd name="connsiteY1" fmla="*/ 188046 h 4769968"/>
              <a:gd name="connsiteX2" fmla="*/ 12199181 w 12199181"/>
              <a:gd name="connsiteY2" fmla="*/ 4769968 h 4769968"/>
              <a:gd name="connsiteX3" fmla="*/ 2381 w 12199181"/>
              <a:gd name="connsiteY3" fmla="*/ 4769968 h 4769968"/>
              <a:gd name="connsiteX4" fmla="*/ 0 w 12199181"/>
              <a:gd name="connsiteY4" fmla="*/ 1263181 h 4769968"/>
              <a:gd name="connsiteX0" fmla="*/ 0 w 12199181"/>
              <a:gd name="connsiteY0" fmla="*/ 1075135 h 4581922"/>
              <a:gd name="connsiteX1" fmla="*/ 12199181 w 12199181"/>
              <a:gd name="connsiteY1" fmla="*/ 0 h 4581922"/>
              <a:gd name="connsiteX2" fmla="*/ 12199181 w 12199181"/>
              <a:gd name="connsiteY2" fmla="*/ 4581922 h 4581922"/>
              <a:gd name="connsiteX3" fmla="*/ 2381 w 12199181"/>
              <a:gd name="connsiteY3" fmla="*/ 4581922 h 4581922"/>
              <a:gd name="connsiteX4" fmla="*/ 0 w 12199181"/>
              <a:gd name="connsiteY4" fmla="*/ 1075135 h 4581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9181" h="4581922">
                <a:moveTo>
                  <a:pt x="0" y="1075135"/>
                </a:moveTo>
                <a:lnTo>
                  <a:pt x="12199181" y="0"/>
                </a:lnTo>
                <a:lnTo>
                  <a:pt x="12199181" y="4581922"/>
                </a:lnTo>
                <a:lnTo>
                  <a:pt x="2381" y="4581922"/>
                </a:lnTo>
                <a:cubicBezTo>
                  <a:pt x="1587" y="3412993"/>
                  <a:pt x="794" y="2244064"/>
                  <a:pt x="0" y="1075135"/>
                </a:cubicBezTo>
                <a:close/>
              </a:path>
            </a:pathLst>
          </a:custGeom>
          <a:noFill/>
        </p:spPr>
        <p:txBody>
          <a:bodyPr/>
          <a:lstStyle>
            <a:lvl1pPr marL="0" indent="0" algn="ctr">
              <a:lnSpc>
                <a:spcPct val="100000"/>
              </a:lnSpc>
              <a:buNone/>
              <a:defRPr/>
            </a:lvl1pPr>
          </a:lstStyle>
          <a:p>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Insert picture</a:t>
            </a:r>
          </a:p>
        </p:txBody>
      </p:sp>
      <p:sp>
        <p:nvSpPr>
          <p:cNvPr id="2" name="Titel 1"/>
          <p:cNvSpPr>
            <a:spLocks noGrp="1"/>
          </p:cNvSpPr>
          <p:nvPr>
            <p:ph type="ctrTitle" hasCustomPrompt="1"/>
          </p:nvPr>
        </p:nvSpPr>
        <p:spPr>
          <a:xfrm>
            <a:off x="353433" y="2953071"/>
            <a:ext cx="4068131" cy="937392"/>
          </a:xfrm>
          <a:custGeom>
            <a:avLst/>
            <a:gdLst>
              <a:gd name="connsiteX0" fmla="*/ 0 w 7236000"/>
              <a:gd name="connsiteY0" fmla="*/ 0 h 649114"/>
              <a:gd name="connsiteX1" fmla="*/ 7236000 w 7236000"/>
              <a:gd name="connsiteY1" fmla="*/ 0 h 649114"/>
              <a:gd name="connsiteX2" fmla="*/ 7236000 w 7236000"/>
              <a:gd name="connsiteY2" fmla="*/ 649114 h 649114"/>
              <a:gd name="connsiteX3" fmla="*/ 0 w 7236000"/>
              <a:gd name="connsiteY3" fmla="*/ 649114 h 649114"/>
              <a:gd name="connsiteX4" fmla="*/ 0 w 7236000"/>
              <a:gd name="connsiteY4"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7236000 w 7236000"/>
              <a:gd name="connsiteY3" fmla="*/ 649114 h 649114"/>
              <a:gd name="connsiteX4" fmla="*/ 5812631 w 7236000"/>
              <a:gd name="connsiteY4" fmla="*/ 648287 h 649114"/>
              <a:gd name="connsiteX5" fmla="*/ 0 w 7236000"/>
              <a:gd name="connsiteY5" fmla="*/ 649114 h 649114"/>
              <a:gd name="connsiteX6" fmla="*/ 0 w 7236000"/>
              <a:gd name="connsiteY6"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 name="connsiteX0" fmla="*/ 0 w 7236000"/>
              <a:gd name="connsiteY0" fmla="*/ 0 h 649114"/>
              <a:gd name="connsiteX1" fmla="*/ 7236000 w 7236000"/>
              <a:gd name="connsiteY1" fmla="*/ 0 h 649114"/>
              <a:gd name="connsiteX2" fmla="*/ 7234238 w 7236000"/>
              <a:gd name="connsiteY2" fmla="*/ 514937 h 649114"/>
              <a:gd name="connsiteX3" fmla="*/ 5812631 w 7236000"/>
              <a:gd name="connsiteY3" fmla="*/ 648287 h 649114"/>
              <a:gd name="connsiteX4" fmla="*/ 0 w 7236000"/>
              <a:gd name="connsiteY4" fmla="*/ 649114 h 649114"/>
              <a:gd name="connsiteX5" fmla="*/ 0 w 7236000"/>
              <a:gd name="connsiteY5" fmla="*/ 0 h 64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6000" h="649114">
                <a:moveTo>
                  <a:pt x="0" y="0"/>
                </a:moveTo>
                <a:lnTo>
                  <a:pt x="7236000" y="0"/>
                </a:lnTo>
                <a:cubicBezTo>
                  <a:pt x="7235413" y="171646"/>
                  <a:pt x="7234825" y="343291"/>
                  <a:pt x="7234238" y="514937"/>
                </a:cubicBezTo>
                <a:lnTo>
                  <a:pt x="5812631" y="648287"/>
                </a:lnTo>
                <a:lnTo>
                  <a:pt x="0" y="649114"/>
                </a:lnTo>
                <a:lnTo>
                  <a:pt x="0" y="0"/>
                </a:lnTo>
                <a:close/>
              </a:path>
            </a:pathLst>
          </a:custGeom>
        </p:spPr>
        <p:txBody>
          <a:bodyPr wrap="square" anchor="t" anchorCtr="0">
            <a:noAutofit/>
          </a:bodyPr>
          <a:lstStyle>
            <a:lvl1pPr>
              <a:defRPr>
                <a:solidFill>
                  <a:schemeClr val="bg1"/>
                </a:solidFill>
              </a:defRPr>
            </a:lvl1pPr>
          </a:lstStyle>
          <a:p>
            <a:r>
              <a:rPr lang="en-GB" dirty="0"/>
              <a:t>Headline for presentation</a:t>
            </a:r>
          </a:p>
        </p:txBody>
      </p:sp>
      <p:pic>
        <p:nvPicPr>
          <p:cNvPr id="30" name="Wortmarke DAIMLER" descr="Daimler_RGB_100mm.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192" y="1142345"/>
            <a:ext cx="1922749" cy="668385"/>
          </a:xfrm>
          <a:prstGeom prst="rect">
            <a:avLst/>
          </a:prstGeom>
        </p:spPr>
      </p:pic>
    </p:spTree>
    <p:extLst>
      <p:ext uri="{BB962C8B-B14F-4D97-AF65-F5344CB8AC3E}">
        <p14:creationId xmlns:p14="http://schemas.microsoft.com/office/powerpoint/2010/main" val="35099138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image brushing">
    <p:bg>
      <p:bgRef idx="1001">
        <a:schemeClr val="bg1"/>
      </p:bgRef>
    </p:bg>
    <p:spTree>
      <p:nvGrpSpPr>
        <p:cNvPr id="1" name=""/>
        <p:cNvGrpSpPr/>
        <p:nvPr/>
      </p:nvGrpSpPr>
      <p:grpSpPr>
        <a:xfrm>
          <a:off x="0" y="0"/>
          <a:ext cx="0" cy="0"/>
          <a:chOff x="0" y="0"/>
          <a:chExt cx="0" cy="0"/>
        </a:xfrm>
      </p:grpSpPr>
      <p:pic>
        <p:nvPicPr>
          <p:cNvPr id="36" name="Buerstung O_S"/>
          <p:cNvPicPr>
            <a:picLocks noChangeAspect="1"/>
          </p:cNvPicPr>
          <p:nvPr userDrawn="1"/>
        </p:nvPicPr>
        <p:blipFill rotWithShape="1">
          <a:blip r:embed="rId2">
            <a:extLst>
              <a:ext uri="{28A0092B-C50C-407E-A947-70E740481C1C}">
                <a14:useLocalDpi xmlns:a14="http://schemas.microsoft.com/office/drawing/2010/main" val="0"/>
              </a:ext>
            </a:extLst>
          </a:blip>
          <a:srcRect b="5375"/>
          <a:stretch/>
        </p:blipFill>
        <p:spPr bwMode="white">
          <a:xfrm>
            <a:off x="0" y="1"/>
            <a:ext cx="6857129" cy="9371323"/>
          </a:xfrm>
          <a:prstGeom prst="rect">
            <a:avLst/>
          </a:prstGeom>
        </p:spPr>
      </p:pic>
      <p:sp>
        <p:nvSpPr>
          <p:cNvPr id="25" name="Daimler AG (Wortmarke)"/>
          <p:cNvSpPr>
            <a:spLocks noChangeArrowheads="1"/>
          </p:cNvSpPr>
          <p:nvPr userDrawn="1"/>
        </p:nvSpPr>
        <p:spPr bwMode="auto">
          <a:xfrm>
            <a:off x="354192" y="9482604"/>
            <a:ext cx="1173888" cy="31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de-DE"/>
            </a:defPPr>
            <a:lvl1pPr algn="l" rtl="0" fontAlgn="base">
              <a:spcBef>
                <a:spcPct val="0"/>
              </a:spcBef>
              <a:spcAft>
                <a:spcPct val="0"/>
              </a:spcAft>
              <a:defRPr kern="1200">
                <a:solidFill>
                  <a:schemeClr val="tx1"/>
                </a:solidFill>
                <a:latin typeface="CorpoS" charset="0"/>
                <a:ea typeface="ＭＳ Ｐゴシック" charset="0"/>
                <a:cs typeface="ＭＳ Ｐゴシック" charset="0"/>
              </a:defRPr>
            </a:lvl1pPr>
            <a:lvl2pPr marL="609768" algn="l" rtl="0" fontAlgn="base">
              <a:spcBef>
                <a:spcPct val="0"/>
              </a:spcBef>
              <a:spcAft>
                <a:spcPct val="0"/>
              </a:spcAft>
              <a:defRPr kern="1200">
                <a:solidFill>
                  <a:schemeClr val="tx1"/>
                </a:solidFill>
                <a:latin typeface="CorpoS" charset="0"/>
                <a:ea typeface="ＭＳ Ｐゴシック" charset="0"/>
                <a:cs typeface="ＭＳ Ｐゴシック" charset="0"/>
              </a:defRPr>
            </a:lvl2pPr>
            <a:lvl3pPr marL="1219535" algn="l" rtl="0" fontAlgn="base">
              <a:spcBef>
                <a:spcPct val="0"/>
              </a:spcBef>
              <a:spcAft>
                <a:spcPct val="0"/>
              </a:spcAft>
              <a:defRPr kern="1200">
                <a:solidFill>
                  <a:schemeClr val="tx1"/>
                </a:solidFill>
                <a:latin typeface="CorpoS" charset="0"/>
                <a:ea typeface="ＭＳ Ｐゴシック" charset="0"/>
                <a:cs typeface="ＭＳ Ｐゴシック" charset="0"/>
              </a:defRPr>
            </a:lvl3pPr>
            <a:lvl4pPr marL="1829303" algn="l" rtl="0" fontAlgn="base">
              <a:spcBef>
                <a:spcPct val="0"/>
              </a:spcBef>
              <a:spcAft>
                <a:spcPct val="0"/>
              </a:spcAft>
              <a:defRPr kern="1200">
                <a:solidFill>
                  <a:schemeClr val="tx1"/>
                </a:solidFill>
                <a:latin typeface="CorpoS" charset="0"/>
                <a:ea typeface="ＭＳ Ｐゴシック" charset="0"/>
                <a:cs typeface="ＭＳ Ｐゴシック" charset="0"/>
              </a:defRPr>
            </a:lvl4pPr>
            <a:lvl5pPr marL="2439071" algn="l" rtl="0" fontAlgn="base">
              <a:spcBef>
                <a:spcPct val="0"/>
              </a:spcBef>
              <a:spcAft>
                <a:spcPct val="0"/>
              </a:spcAft>
              <a:defRPr kern="1200">
                <a:solidFill>
                  <a:schemeClr val="tx1"/>
                </a:solidFill>
                <a:latin typeface="CorpoS" charset="0"/>
                <a:ea typeface="ＭＳ Ｐゴシック" charset="0"/>
                <a:cs typeface="ＭＳ Ｐゴシック" charset="0"/>
              </a:defRPr>
            </a:lvl5pPr>
            <a:lvl6pPr marL="3048838" algn="l" defTabSz="609768" rtl="0" eaLnBrk="1" latinLnBrk="0" hangingPunct="1">
              <a:defRPr kern="1200">
                <a:solidFill>
                  <a:schemeClr val="tx1"/>
                </a:solidFill>
                <a:latin typeface="CorpoS" charset="0"/>
                <a:ea typeface="ＭＳ Ｐゴシック" charset="0"/>
                <a:cs typeface="ＭＳ Ｐゴシック" charset="0"/>
              </a:defRPr>
            </a:lvl6pPr>
            <a:lvl7pPr marL="3658606" algn="l" defTabSz="609768" rtl="0" eaLnBrk="1" latinLnBrk="0" hangingPunct="1">
              <a:defRPr kern="1200">
                <a:solidFill>
                  <a:schemeClr val="tx1"/>
                </a:solidFill>
                <a:latin typeface="CorpoS" charset="0"/>
                <a:ea typeface="ＭＳ Ｐゴシック" charset="0"/>
                <a:cs typeface="ＭＳ Ｐゴシック" charset="0"/>
              </a:defRPr>
            </a:lvl7pPr>
            <a:lvl8pPr marL="4268373" algn="l" defTabSz="609768" rtl="0" eaLnBrk="1" latinLnBrk="0" hangingPunct="1">
              <a:defRPr kern="1200">
                <a:solidFill>
                  <a:schemeClr val="tx1"/>
                </a:solidFill>
                <a:latin typeface="CorpoS" charset="0"/>
                <a:ea typeface="ＭＳ Ｐゴシック" charset="0"/>
                <a:cs typeface="ＭＳ Ｐゴシック" charset="0"/>
              </a:defRPr>
            </a:lvl8pPr>
            <a:lvl9pPr marL="4878141" algn="l" defTabSz="609768" rtl="0" eaLnBrk="1" latinLnBrk="0" hangingPunct="1">
              <a:defRPr kern="1200">
                <a:solidFill>
                  <a:schemeClr val="tx1"/>
                </a:solidFill>
                <a:latin typeface="CorpoS" charset="0"/>
                <a:ea typeface="ＭＳ Ｐゴシック" charset="0"/>
                <a:cs typeface="ＭＳ Ｐゴシック" charset="0"/>
              </a:defRPr>
            </a:lvl9pPr>
          </a:lstStyle>
          <a:p>
            <a:pPr>
              <a:defRPr/>
            </a:pPr>
            <a:r>
              <a:rPr lang="en-GB" sz="538" dirty="0">
                <a:latin typeface="+mn-lt"/>
                <a:cs typeface="Daimler CS"/>
              </a:rPr>
              <a:t>Daimler AG</a:t>
            </a:r>
          </a:p>
        </p:txBody>
      </p:sp>
      <p:sp>
        <p:nvSpPr>
          <p:cNvPr id="3" name="Title 2"/>
          <p:cNvSpPr>
            <a:spLocks noGrp="1"/>
          </p:cNvSpPr>
          <p:nvPr>
            <p:ph type="title" hasCustomPrompt="1"/>
          </p:nvPr>
        </p:nvSpPr>
        <p:spPr>
          <a:xfrm>
            <a:off x="354443" y="417239"/>
            <a:ext cx="6148497" cy="1663615"/>
          </a:xfrm>
          <a:custGeom>
            <a:avLst/>
            <a:gdLst>
              <a:gd name="connsiteX0" fmla="*/ 0 w 10936355"/>
              <a:gd name="connsiteY0" fmla="*/ 0 h 1152000"/>
              <a:gd name="connsiteX1" fmla="*/ 10936355 w 10936355"/>
              <a:gd name="connsiteY1" fmla="*/ 0 h 1152000"/>
              <a:gd name="connsiteX2" fmla="*/ 10936355 w 10936355"/>
              <a:gd name="connsiteY2" fmla="*/ 1152000 h 1152000"/>
              <a:gd name="connsiteX3" fmla="*/ 0 w 10936355"/>
              <a:gd name="connsiteY3" fmla="*/ 1152000 h 1152000"/>
              <a:gd name="connsiteX4" fmla="*/ 0 w 10936355"/>
              <a:gd name="connsiteY4"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10936355 w 10936355"/>
              <a:gd name="connsiteY3" fmla="*/ 1152000 h 1152000"/>
              <a:gd name="connsiteX4" fmla="*/ 4948164 w 10936355"/>
              <a:gd name="connsiteY4" fmla="*/ 1147990 h 1152000"/>
              <a:gd name="connsiteX5" fmla="*/ 0 w 10936355"/>
              <a:gd name="connsiteY5" fmla="*/ 1152000 h 1152000"/>
              <a:gd name="connsiteX6" fmla="*/ 0 w 10936355"/>
              <a:gd name="connsiteY6"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 name="connsiteX0" fmla="*/ 0 w 10936355"/>
              <a:gd name="connsiteY0" fmla="*/ 0 h 1152000"/>
              <a:gd name="connsiteX1" fmla="*/ 10936355 w 10936355"/>
              <a:gd name="connsiteY1" fmla="*/ 0 h 1152000"/>
              <a:gd name="connsiteX2" fmla="*/ 10932906 w 10936355"/>
              <a:gd name="connsiteY2" fmla="*/ 695326 h 1152000"/>
              <a:gd name="connsiteX3" fmla="*/ 4948164 w 10936355"/>
              <a:gd name="connsiteY3" fmla="*/ 1147990 h 1152000"/>
              <a:gd name="connsiteX4" fmla="*/ 0 w 10936355"/>
              <a:gd name="connsiteY4" fmla="*/ 1152000 h 1152000"/>
              <a:gd name="connsiteX5" fmla="*/ 0 w 10936355"/>
              <a:gd name="connsiteY5" fmla="*/ 0 h 11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6355" h="1152000">
                <a:moveTo>
                  <a:pt x="0" y="0"/>
                </a:moveTo>
                <a:lnTo>
                  <a:pt x="10936355" y="0"/>
                </a:lnTo>
                <a:cubicBezTo>
                  <a:pt x="10935205" y="231775"/>
                  <a:pt x="10934056" y="463551"/>
                  <a:pt x="10932906" y="695326"/>
                </a:cubicBezTo>
                <a:lnTo>
                  <a:pt x="4948164" y="1147990"/>
                </a:lnTo>
                <a:lnTo>
                  <a:pt x="0" y="1152000"/>
                </a:lnTo>
                <a:lnTo>
                  <a:pt x="0" y="0"/>
                </a:lnTo>
                <a:close/>
              </a:path>
            </a:pathLst>
          </a:custGeom>
        </p:spPr>
        <p:txBody>
          <a:bodyPr/>
          <a:lstStyle>
            <a:lvl1pPr>
              <a:defRPr baseline="0">
                <a:solidFill>
                  <a:schemeClr val="bg1"/>
                </a:solidFill>
              </a:defRPr>
            </a:lvl1pPr>
          </a:lstStyle>
          <a:p>
            <a:r>
              <a:rPr lang="en-GB" dirty="0"/>
              <a:t>Image-chart, Headline </a:t>
            </a:r>
            <a:r>
              <a:rPr lang="en-GB" noProof="0" dirty="0"/>
              <a:t>CorpoS </a:t>
            </a:r>
            <a:r>
              <a:rPr lang="en-GB" dirty="0"/>
              <a:t>(Body) 35 pt. </a:t>
            </a:r>
            <a:br>
              <a:rPr lang="en-GB" dirty="0"/>
            </a:br>
            <a:r>
              <a:rPr lang="en-GB" dirty="0"/>
              <a:t>in two lines of text</a:t>
            </a:r>
          </a:p>
        </p:txBody>
      </p:sp>
      <p:sp>
        <p:nvSpPr>
          <p:cNvPr id="11" name="Footer Placeholder 10"/>
          <p:cNvSpPr>
            <a:spLocks noGrp="1"/>
          </p:cNvSpPr>
          <p:nvPr>
            <p:ph type="ftr" sz="quarter" idx="11"/>
          </p:nvPr>
        </p:nvSpPr>
        <p:spPr>
          <a:xfrm>
            <a:off x="3985152" y="9482604"/>
            <a:ext cx="2202049" cy="311928"/>
          </a:xfrm>
          <a:prstGeom prst="rect">
            <a:avLst/>
          </a:prstGeom>
        </p:spPr>
        <p:txBody>
          <a:bodyPr/>
          <a:lstStyle/>
          <a:p>
            <a:endParaRPr lang="en-GB" dirty="0"/>
          </a:p>
        </p:txBody>
      </p:sp>
      <p:sp>
        <p:nvSpPr>
          <p:cNvPr id="14" name="Picture Placeholder 3"/>
          <p:cNvSpPr>
            <a:spLocks noGrp="1"/>
          </p:cNvSpPr>
          <p:nvPr>
            <p:ph type="pic" sz="quarter" idx="13" hasCustomPrompt="1"/>
          </p:nvPr>
        </p:nvSpPr>
        <p:spPr>
          <a:xfrm>
            <a:off x="0" y="1659683"/>
            <a:ext cx="6857129" cy="7709867"/>
          </a:xfrm>
          <a:custGeom>
            <a:avLst/>
            <a:gdLst>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0 h 5338836"/>
              <a:gd name="connsiteX0" fmla="*/ 0 w 12196800"/>
              <a:gd name="connsiteY0" fmla="*/ 0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 name="connsiteX5" fmla="*/ 0 w 12196800"/>
              <a:gd name="connsiteY5" fmla="*/ 0 h 5338836"/>
              <a:gd name="connsiteX0" fmla="*/ 0 w 12196800"/>
              <a:gd name="connsiteY0" fmla="*/ 1067667 h 5338836"/>
              <a:gd name="connsiteX1" fmla="*/ 12196800 w 12196800"/>
              <a:gd name="connsiteY1" fmla="*/ 0 h 5338836"/>
              <a:gd name="connsiteX2" fmla="*/ 12196800 w 12196800"/>
              <a:gd name="connsiteY2" fmla="*/ 5338836 h 5338836"/>
              <a:gd name="connsiteX3" fmla="*/ 0 w 12196800"/>
              <a:gd name="connsiteY3" fmla="*/ 5338836 h 5338836"/>
              <a:gd name="connsiteX4" fmla="*/ 0 w 12196800"/>
              <a:gd name="connsiteY4" fmla="*/ 1067667 h 533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800" h="5338836">
                <a:moveTo>
                  <a:pt x="0" y="1067667"/>
                </a:moveTo>
                <a:lnTo>
                  <a:pt x="12196800" y="0"/>
                </a:lnTo>
                <a:lnTo>
                  <a:pt x="12196800" y="5338836"/>
                </a:lnTo>
                <a:lnTo>
                  <a:pt x="0" y="5338836"/>
                </a:lnTo>
                <a:lnTo>
                  <a:pt x="0" y="1067667"/>
                </a:lnTo>
                <a:close/>
              </a:path>
            </a:pathLst>
          </a:custGeom>
          <a:noFill/>
        </p:spPr>
        <p:txBody>
          <a:bodyPr/>
          <a:lstStyle>
            <a:lvl1pPr marL="0" indent="0" algn="ctr">
              <a:lnSpc>
                <a:spcPct val="100000"/>
              </a:lnSpc>
              <a:buNone/>
              <a:defRPr/>
            </a:lvl1pPr>
          </a:lstStyle>
          <a:p>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
            </a:r>
            <a:br>
              <a:rPr lang="en-GB" noProof="0" dirty="0"/>
            </a:br>
            <a:r>
              <a:rPr lang="en-GB" noProof="0" dirty="0"/>
              <a:t>Insert picture</a:t>
            </a:r>
          </a:p>
        </p:txBody>
      </p:sp>
      <p:sp>
        <p:nvSpPr>
          <p:cNvPr id="26" name="Foliennummernplatzhalter 5"/>
          <p:cNvSpPr>
            <a:spLocks noGrp="1"/>
          </p:cNvSpPr>
          <p:nvPr>
            <p:ph type="sldNum" sz="quarter" idx="4"/>
          </p:nvPr>
        </p:nvSpPr>
        <p:spPr>
          <a:xfrm>
            <a:off x="6208202" y="9482604"/>
            <a:ext cx="294736" cy="311928"/>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538">
                <a:solidFill>
                  <a:schemeClr val="tx1"/>
                </a:solidFill>
                <a:latin typeface="+mn-lt"/>
              </a:defRPr>
            </a:lvl1pPr>
            <a:lvl2pPr marL="0" indent="0" algn="l">
              <a:spcBef>
                <a:spcPts val="0"/>
              </a:spcBef>
              <a:defRPr sz="538">
                <a:latin typeface="+mn-lt"/>
              </a:defRPr>
            </a:lvl2pPr>
            <a:lvl3pPr marL="0" indent="0" algn="l">
              <a:spcBef>
                <a:spcPts val="0"/>
              </a:spcBef>
              <a:defRPr sz="538">
                <a:latin typeface="+mn-lt"/>
              </a:defRPr>
            </a:lvl3pPr>
            <a:lvl4pPr marL="0" indent="0" algn="l">
              <a:spcBef>
                <a:spcPts val="0"/>
              </a:spcBef>
              <a:defRPr sz="538">
                <a:latin typeface="+mn-lt"/>
              </a:defRPr>
            </a:lvl4pPr>
            <a:lvl5pPr marL="0" indent="0" algn="l">
              <a:spcBef>
                <a:spcPts val="0"/>
              </a:spcBef>
              <a:defRPr sz="538">
                <a:latin typeface="+mn-lt"/>
              </a:defRPr>
            </a:lvl5pPr>
            <a:lvl6pPr marL="0" indent="0" algn="l">
              <a:spcBef>
                <a:spcPts val="0"/>
              </a:spcBef>
              <a:defRPr sz="538">
                <a:latin typeface="+mn-lt"/>
              </a:defRPr>
            </a:lvl6pPr>
            <a:lvl7pPr marL="0" indent="0" algn="l">
              <a:spcBef>
                <a:spcPts val="0"/>
              </a:spcBef>
              <a:defRPr sz="538">
                <a:latin typeface="+mn-lt"/>
              </a:defRPr>
            </a:lvl7pPr>
            <a:lvl8pPr marL="0" indent="0" algn="l">
              <a:spcBef>
                <a:spcPts val="0"/>
              </a:spcBef>
              <a:defRPr sz="538">
                <a:latin typeface="+mn-lt"/>
              </a:defRPr>
            </a:lvl8pPr>
            <a:lvl9pPr marL="0" indent="0" algn="l">
              <a:spcBef>
                <a:spcPts val="0"/>
              </a:spcBef>
              <a:defRPr sz="538">
                <a:latin typeface="+mn-lt"/>
              </a:defRPr>
            </a:lvl9pPr>
          </a:lstStyle>
          <a:p>
            <a:pPr algn="r"/>
            <a:r>
              <a:rPr lang="en-GB" dirty="0"/>
              <a:t> </a:t>
            </a:r>
            <a:fld id="{52531704-8F80-415D-BD2B-6B9991AE822F}" type="slidenum">
              <a:rPr lang="en-GB" smtClean="0"/>
              <a:pPr algn="r"/>
              <a:t>‹Nr.›</a:t>
            </a:fld>
            <a:endParaRPr lang="en-GB" dirty="0"/>
          </a:p>
        </p:txBody>
      </p:sp>
    </p:spTree>
    <p:extLst>
      <p:ext uri="{BB962C8B-B14F-4D97-AF65-F5344CB8AC3E}">
        <p14:creationId xmlns:p14="http://schemas.microsoft.com/office/powerpoint/2010/main" val="3392674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63" userDrawn="1">
          <p15:clr>
            <a:srgbClr val="FBAE40"/>
          </p15:clr>
        </p15:guide>
        <p15:guide id="2" orient="horz" pos="59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ithout brush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for Agenda in CorpoS (Body) 35 pt. </a:t>
            </a:r>
            <a:br>
              <a:rPr lang="en-GB" noProof="0" dirty="0"/>
            </a:br>
            <a:r>
              <a:rPr lang="en-GB" noProof="0" dirty="0"/>
              <a:t>one or two lines</a:t>
            </a:r>
            <a:endParaRPr lang="en-GB" dirty="0"/>
          </a:p>
        </p:txBody>
      </p:sp>
      <p:sp>
        <p:nvSpPr>
          <p:cNvPr id="3" name="Footer Placeholder 2"/>
          <p:cNvSpPr>
            <a:spLocks noGrp="1"/>
          </p:cNvSpPr>
          <p:nvPr>
            <p:ph type="ftr" sz="quarter" idx="10"/>
          </p:nvPr>
        </p:nvSpPr>
        <p:spPr>
          <a:xfrm>
            <a:off x="3985152" y="9482604"/>
            <a:ext cx="2202049" cy="311928"/>
          </a:xfrm>
          <a:prstGeom prst="rect">
            <a:avLst/>
          </a:prstGeom>
        </p:spPr>
        <p:txBody>
          <a:bodyPr/>
          <a:lstStyle/>
          <a:p>
            <a:endParaRPr lang="en-GB" dirty="0"/>
          </a:p>
        </p:txBody>
      </p:sp>
      <p:sp>
        <p:nvSpPr>
          <p:cNvPr id="6" name="Text Placeholder 5"/>
          <p:cNvSpPr>
            <a:spLocks noGrp="1"/>
          </p:cNvSpPr>
          <p:nvPr>
            <p:ph type="body" sz="quarter" idx="12" hasCustomPrompt="1"/>
          </p:nvPr>
        </p:nvSpPr>
        <p:spPr>
          <a:xfrm>
            <a:off x="353434" y="2173315"/>
            <a:ext cx="6149351" cy="7042634"/>
          </a:xfrm>
        </p:spPr>
        <p:txBody>
          <a:bodyPr/>
          <a:lstStyle>
            <a:lvl1pPr marL="161477" indent="-161477">
              <a:buSzPct val="100000"/>
              <a:buFont typeface="+mj-lt"/>
              <a:buAutoNum type="arabicPeriod"/>
              <a:defRPr>
                <a:solidFill>
                  <a:schemeClr val="tx1"/>
                </a:solidFill>
              </a:defRPr>
            </a:lvl1pPr>
            <a:lvl2pPr marL="161477" indent="-161477">
              <a:buFont typeface="+mj-lt"/>
              <a:buAutoNum type="arabicPeriod"/>
              <a:defRPr>
                <a:solidFill>
                  <a:schemeClr val="tx1"/>
                </a:solidFill>
              </a:defRPr>
            </a:lvl2pPr>
            <a:lvl3pPr marL="161477" indent="-161477">
              <a:buFont typeface="+mj-lt"/>
              <a:buAutoNum type="arabicPeriod"/>
              <a:defRPr>
                <a:solidFill>
                  <a:schemeClr val="tx1"/>
                </a:solidFill>
              </a:defRPr>
            </a:lvl3pPr>
            <a:lvl4pPr marL="161477" indent="-161477">
              <a:buFont typeface="+mj-lt"/>
              <a:buAutoNum type="arabicPeriod"/>
              <a:defRPr>
                <a:solidFill>
                  <a:schemeClr val="tx1"/>
                </a:solidFill>
              </a:defRPr>
            </a:lvl4pPr>
            <a:lvl5pPr marL="161477" indent="-161477">
              <a:buFont typeface="+mj-lt"/>
              <a:buAutoNum type="arabicPeriod"/>
              <a:defRPr>
                <a:solidFill>
                  <a:schemeClr val="tx1"/>
                </a:solidFill>
              </a:defRPr>
            </a:lvl5pPr>
            <a:lvl6pPr marL="161477" indent="-161477">
              <a:buFont typeface="+mj-lt"/>
              <a:buAutoNum type="arabicPeriod"/>
              <a:defRPr>
                <a:solidFill>
                  <a:schemeClr val="tx1"/>
                </a:solidFill>
              </a:defRPr>
            </a:lvl6pPr>
            <a:lvl7pPr marL="161477" indent="-161477">
              <a:buFont typeface="+mj-lt"/>
              <a:buAutoNum type="arabicPeriod"/>
              <a:defRPr>
                <a:solidFill>
                  <a:schemeClr val="tx1"/>
                </a:solidFill>
              </a:defRPr>
            </a:lvl7pPr>
            <a:lvl8pPr marL="161477" indent="-161477">
              <a:buFont typeface="+mj-lt"/>
              <a:buAutoNum type="arabicPeriod"/>
              <a:defRPr>
                <a:solidFill>
                  <a:schemeClr val="tx1"/>
                </a:solidFill>
              </a:defRPr>
            </a:lvl8pPr>
            <a:lvl9pPr marL="161477" indent="-161477">
              <a:buFont typeface="+mj-lt"/>
              <a:buAutoNum type="arabicPeriod"/>
              <a:defRPr>
                <a:solidFill>
                  <a:schemeClr val="tx1"/>
                </a:solidFill>
              </a:defRPr>
            </a:lvl9pPr>
          </a:lstStyle>
          <a:p>
            <a:pPr lvl="0"/>
            <a:r>
              <a:rPr lang="en-GB" dirty="0"/>
              <a:t>Insert Agenda point</a:t>
            </a:r>
          </a:p>
          <a:p>
            <a:pPr lvl="1"/>
            <a:r>
              <a:rPr lang="en-GB" dirty="0"/>
              <a:t>Second level </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6208202" y="9482604"/>
            <a:ext cx="294736" cy="311928"/>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538">
                <a:solidFill>
                  <a:schemeClr val="tx1"/>
                </a:solidFill>
                <a:latin typeface="+mn-lt"/>
              </a:defRPr>
            </a:lvl1pPr>
            <a:lvl2pPr marL="0" indent="0" algn="l">
              <a:spcBef>
                <a:spcPts val="0"/>
              </a:spcBef>
              <a:defRPr sz="538">
                <a:latin typeface="+mn-lt"/>
              </a:defRPr>
            </a:lvl2pPr>
            <a:lvl3pPr marL="0" indent="0" algn="l">
              <a:spcBef>
                <a:spcPts val="0"/>
              </a:spcBef>
              <a:defRPr sz="538">
                <a:latin typeface="+mn-lt"/>
              </a:defRPr>
            </a:lvl3pPr>
            <a:lvl4pPr marL="0" indent="0" algn="l">
              <a:spcBef>
                <a:spcPts val="0"/>
              </a:spcBef>
              <a:defRPr sz="538">
                <a:latin typeface="+mn-lt"/>
              </a:defRPr>
            </a:lvl4pPr>
            <a:lvl5pPr marL="0" indent="0" algn="l">
              <a:spcBef>
                <a:spcPts val="0"/>
              </a:spcBef>
              <a:defRPr sz="538">
                <a:latin typeface="+mn-lt"/>
              </a:defRPr>
            </a:lvl5pPr>
            <a:lvl6pPr marL="0" indent="0" algn="l">
              <a:spcBef>
                <a:spcPts val="0"/>
              </a:spcBef>
              <a:defRPr sz="538">
                <a:latin typeface="+mn-lt"/>
              </a:defRPr>
            </a:lvl6pPr>
            <a:lvl7pPr marL="0" indent="0" algn="l">
              <a:spcBef>
                <a:spcPts val="0"/>
              </a:spcBef>
              <a:defRPr sz="538">
                <a:latin typeface="+mn-lt"/>
              </a:defRPr>
            </a:lvl7pPr>
            <a:lvl8pPr marL="0" indent="0" algn="l">
              <a:spcBef>
                <a:spcPts val="0"/>
              </a:spcBef>
              <a:defRPr sz="538">
                <a:latin typeface="+mn-lt"/>
              </a:defRPr>
            </a:lvl8pPr>
            <a:lvl9pPr marL="0" indent="0" algn="l">
              <a:spcBef>
                <a:spcPts val="0"/>
              </a:spcBef>
              <a:defRPr sz="538">
                <a:latin typeface="+mn-lt"/>
              </a:defRPr>
            </a:lvl9pPr>
          </a:lstStyle>
          <a:p>
            <a:pPr algn="r"/>
            <a:r>
              <a:rPr lang="en-GB" dirty="0"/>
              <a:t> </a:t>
            </a:r>
            <a:fld id="{52531704-8F80-415D-BD2B-6B9991AE822F}" type="slidenum">
              <a:rPr lang="en-GB" smtClean="0"/>
              <a:pPr algn="r"/>
              <a:t>‹Nr.›</a:t>
            </a:fld>
            <a:endParaRPr lang="en-GB" dirty="0"/>
          </a:p>
        </p:txBody>
      </p:sp>
    </p:spTree>
    <p:extLst>
      <p:ext uri="{BB962C8B-B14F-4D97-AF65-F5344CB8AC3E}">
        <p14:creationId xmlns:p14="http://schemas.microsoft.com/office/powerpoint/2010/main" val="532250127"/>
      </p:ext>
    </p:extLst>
  </p:cSld>
  <p:clrMapOvr>
    <a:masterClrMapping/>
  </p:clrMapOvr>
  <p:extLst>
    <p:ext uri="{DCECCB84-F9BA-43D5-87BE-67443E8EF086}">
      <p15:sldGuideLst xmlns:p15="http://schemas.microsoft.com/office/powerpoint/2012/main">
        <p15:guide id="1" orient="horz" pos="263" userDrawn="1">
          <p15:clr>
            <a:srgbClr val="FBAE40"/>
          </p15:clr>
        </p15:guide>
        <p15:guide id="2" orient="horz" pos="1369" userDrawn="1">
          <p15:clr>
            <a:srgbClr val="FBAE40"/>
          </p15:clr>
        </p15:guide>
        <p15:guide id="3" orient="horz" pos="58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content/ Headline 2 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a:xfrm>
            <a:off x="3985152" y="9482604"/>
            <a:ext cx="2202049" cy="311928"/>
          </a:xfrm>
          <a:prstGeom prst="rect">
            <a:avLst/>
          </a:prstGeom>
        </p:spPr>
        <p:txBody>
          <a:bodyPr/>
          <a:lstStyle/>
          <a:p>
            <a:endParaRPr lang="en-GB" dirty="0"/>
          </a:p>
        </p:txBody>
      </p:sp>
      <p:sp>
        <p:nvSpPr>
          <p:cNvPr id="6" name="Content Placeholder 5"/>
          <p:cNvSpPr>
            <a:spLocks noGrp="1"/>
          </p:cNvSpPr>
          <p:nvPr>
            <p:ph sz="quarter" idx="12" hasCustomPrompt="1"/>
          </p:nvPr>
        </p:nvSpPr>
        <p:spPr>
          <a:xfrm>
            <a:off x="354325" y="2173314"/>
            <a:ext cx="6148459" cy="7198008"/>
          </a:xfrm>
        </p:spPr>
        <p:txBody>
          <a:bodyPr/>
          <a:lstStyle>
            <a:lvl1pPr>
              <a:defRPr baseline="0"/>
            </a:lvl1pPr>
          </a:lstStyle>
          <a:p>
            <a:pPr lvl="0"/>
            <a:r>
              <a:rPr lang="en-GB" noProof="0" dirty="0"/>
              <a:t>Insert content or text in CorpoS (Body) 24 pt. (Mark-ups in Bold) // for conclusion, summary or short highlight: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7" name="Foliennummernplatzhalter 5"/>
          <p:cNvSpPr>
            <a:spLocks noGrp="1"/>
          </p:cNvSpPr>
          <p:nvPr>
            <p:ph type="sldNum" sz="quarter" idx="4"/>
          </p:nvPr>
        </p:nvSpPr>
        <p:spPr>
          <a:xfrm>
            <a:off x="6208202" y="9482604"/>
            <a:ext cx="294736" cy="311928"/>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538">
                <a:solidFill>
                  <a:schemeClr val="tx1"/>
                </a:solidFill>
                <a:latin typeface="+mn-lt"/>
              </a:defRPr>
            </a:lvl1pPr>
            <a:lvl2pPr marL="0" indent="0" algn="l">
              <a:spcBef>
                <a:spcPts val="0"/>
              </a:spcBef>
              <a:defRPr sz="538">
                <a:latin typeface="+mn-lt"/>
              </a:defRPr>
            </a:lvl2pPr>
            <a:lvl3pPr marL="0" indent="0" algn="l">
              <a:spcBef>
                <a:spcPts val="0"/>
              </a:spcBef>
              <a:defRPr sz="538">
                <a:latin typeface="+mn-lt"/>
              </a:defRPr>
            </a:lvl3pPr>
            <a:lvl4pPr marL="0" indent="0" algn="l">
              <a:spcBef>
                <a:spcPts val="0"/>
              </a:spcBef>
              <a:defRPr sz="538">
                <a:latin typeface="+mn-lt"/>
              </a:defRPr>
            </a:lvl4pPr>
            <a:lvl5pPr marL="0" indent="0" algn="l">
              <a:spcBef>
                <a:spcPts val="0"/>
              </a:spcBef>
              <a:defRPr sz="538">
                <a:latin typeface="+mn-lt"/>
              </a:defRPr>
            </a:lvl5pPr>
            <a:lvl6pPr marL="0" indent="0" algn="l">
              <a:spcBef>
                <a:spcPts val="0"/>
              </a:spcBef>
              <a:defRPr sz="538">
                <a:latin typeface="+mn-lt"/>
              </a:defRPr>
            </a:lvl6pPr>
            <a:lvl7pPr marL="0" indent="0" algn="l">
              <a:spcBef>
                <a:spcPts val="0"/>
              </a:spcBef>
              <a:defRPr sz="538">
                <a:latin typeface="+mn-lt"/>
              </a:defRPr>
            </a:lvl7pPr>
            <a:lvl8pPr marL="0" indent="0" algn="l">
              <a:spcBef>
                <a:spcPts val="0"/>
              </a:spcBef>
              <a:defRPr sz="538">
                <a:latin typeface="+mn-lt"/>
              </a:defRPr>
            </a:lvl8pPr>
            <a:lvl9pPr marL="0" indent="0" algn="l">
              <a:spcBef>
                <a:spcPts val="0"/>
              </a:spcBef>
              <a:defRPr sz="538">
                <a:latin typeface="+mn-lt"/>
              </a:defRPr>
            </a:lvl9pPr>
          </a:lstStyle>
          <a:p>
            <a:pPr algn="r"/>
            <a:r>
              <a:rPr lang="en-GB" dirty="0"/>
              <a:t> </a:t>
            </a:r>
            <a:fld id="{52531704-8F80-415D-BD2B-6B9991AE822F}" type="slidenum">
              <a:rPr lang="en-GB" smtClean="0"/>
              <a:pPr algn="r"/>
              <a:t>‹Nr.›</a:t>
            </a:fld>
            <a:endParaRPr lang="en-GB" dirty="0"/>
          </a:p>
        </p:txBody>
      </p:sp>
    </p:spTree>
    <p:extLst>
      <p:ext uri="{BB962C8B-B14F-4D97-AF65-F5344CB8AC3E}">
        <p14:creationId xmlns:p14="http://schemas.microsoft.com/office/powerpoint/2010/main" val="2480741794"/>
      </p:ext>
    </p:extLst>
  </p:cSld>
  <p:clrMapOvr>
    <a:masterClrMapping/>
  </p:clrMapOvr>
  <p:extLst>
    <p:ext uri="{DCECCB84-F9BA-43D5-87BE-67443E8EF086}">
      <p15:sldGuideLst xmlns:p15="http://schemas.microsoft.com/office/powerpoint/2012/main">
        <p15:guide id="1" orient="horz" pos="263" userDrawn="1">
          <p15:clr>
            <a:srgbClr val="FBAE40"/>
          </p15:clr>
        </p15:guide>
        <p15:guide id="2" orient="horz" pos="5806" userDrawn="1">
          <p15:clr>
            <a:srgbClr val="FBAE40"/>
          </p15:clr>
        </p15:guide>
        <p15:guide id="3" orient="horz" pos="13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a:xfrm>
            <a:off x="3985152" y="9482604"/>
            <a:ext cx="2202049" cy="311928"/>
          </a:xfrm>
          <a:prstGeom prst="rect">
            <a:avLst/>
          </a:prstGeom>
        </p:spPr>
        <p:txBody>
          <a:bodyPr/>
          <a:lstStyle/>
          <a:p>
            <a:endParaRPr lang="en-GB" dirty="0"/>
          </a:p>
        </p:txBody>
      </p:sp>
      <p:sp>
        <p:nvSpPr>
          <p:cNvPr id="6" name="Content Placeholder 5"/>
          <p:cNvSpPr>
            <a:spLocks noGrp="1"/>
          </p:cNvSpPr>
          <p:nvPr>
            <p:ph sz="quarter" idx="12" hasCustomPrompt="1"/>
          </p:nvPr>
        </p:nvSpPr>
        <p:spPr>
          <a:xfrm>
            <a:off x="354326" y="3601164"/>
            <a:ext cx="2792912" cy="4991220"/>
          </a:xfrm>
        </p:spPr>
        <p:txBody>
          <a:bodyPr/>
          <a:lstStyle>
            <a:lvl1pPr>
              <a:defRPr baseline="0"/>
            </a:lvl1pPr>
          </a:lstStyle>
          <a:p>
            <a:pPr lvl="0"/>
            <a:r>
              <a:rPr lang="en-GB" dirty="0"/>
              <a:t>Insert content or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p:txBody>
      </p:sp>
      <p:sp>
        <p:nvSpPr>
          <p:cNvPr id="7" name="Text Placeholder 6"/>
          <p:cNvSpPr>
            <a:spLocks noGrp="1"/>
          </p:cNvSpPr>
          <p:nvPr>
            <p:ph type="body" sz="quarter" idx="13" hasCustomPrompt="1"/>
          </p:nvPr>
        </p:nvSpPr>
        <p:spPr>
          <a:xfrm>
            <a:off x="354328" y="2173314"/>
            <a:ext cx="2792910" cy="987772"/>
          </a:xfrm>
        </p:spPr>
        <p:txBody>
          <a:bodyPr anchor="b" anchorCtr="0"/>
          <a:lstStyle>
            <a:lvl1pPr marL="0" indent="0">
              <a:lnSpc>
                <a:spcPts val="1076"/>
              </a:lnSpc>
              <a:buNone/>
              <a:defRPr sz="852">
                <a:solidFill>
                  <a:schemeClr val="tx1"/>
                </a:solidFill>
              </a:defRPr>
            </a:lvl1pPr>
            <a:lvl2pPr marL="0" indent="0">
              <a:lnSpc>
                <a:spcPts val="1076"/>
              </a:lnSpc>
              <a:buFont typeface="Arial" panose="020B0604020202020204" pitchFamily="34" charset="0"/>
              <a:buNone/>
              <a:defRPr sz="852">
                <a:solidFill>
                  <a:schemeClr val="tx1"/>
                </a:solidFill>
              </a:defRPr>
            </a:lvl2pPr>
            <a:lvl3pPr marL="0" indent="0">
              <a:lnSpc>
                <a:spcPts val="1076"/>
              </a:lnSpc>
              <a:buFont typeface="Arial" panose="020B0604020202020204" pitchFamily="34" charset="0"/>
              <a:buNone/>
              <a:defRPr sz="852">
                <a:solidFill>
                  <a:schemeClr val="tx1"/>
                </a:solidFill>
              </a:defRPr>
            </a:lvl3pPr>
            <a:lvl4pPr marL="0" indent="0">
              <a:lnSpc>
                <a:spcPts val="1076"/>
              </a:lnSpc>
              <a:buFont typeface="Arial" panose="020B0604020202020204" pitchFamily="34" charset="0"/>
              <a:buNone/>
              <a:defRPr sz="852">
                <a:solidFill>
                  <a:schemeClr val="tx1"/>
                </a:solidFill>
              </a:defRPr>
            </a:lvl4pPr>
            <a:lvl5pPr marL="0" indent="0">
              <a:lnSpc>
                <a:spcPts val="1076"/>
              </a:lnSpc>
              <a:buFont typeface="Arial" panose="020B0604020202020204" pitchFamily="34" charset="0"/>
              <a:buNone/>
              <a:defRPr sz="852">
                <a:solidFill>
                  <a:schemeClr val="tx1"/>
                </a:solidFill>
              </a:defRPr>
            </a:lvl5pPr>
            <a:lvl6pPr marL="0" indent="0">
              <a:lnSpc>
                <a:spcPts val="1076"/>
              </a:lnSpc>
              <a:buFont typeface="Arial" panose="020B0604020202020204" pitchFamily="34" charset="0"/>
              <a:buNone/>
              <a:defRPr sz="852">
                <a:solidFill>
                  <a:schemeClr val="tx1"/>
                </a:solidFill>
              </a:defRPr>
            </a:lvl6pPr>
            <a:lvl7pPr marL="0" indent="0">
              <a:lnSpc>
                <a:spcPts val="1076"/>
              </a:lnSpc>
              <a:buFont typeface="Arial" panose="020B0604020202020204" pitchFamily="34" charset="0"/>
              <a:buNone/>
              <a:defRPr sz="852">
                <a:solidFill>
                  <a:schemeClr val="tx1"/>
                </a:solidFill>
              </a:defRPr>
            </a:lvl7pPr>
            <a:lvl8pPr marL="0" indent="0">
              <a:lnSpc>
                <a:spcPts val="1076"/>
              </a:lnSpc>
              <a:buFont typeface="Arial" panose="020B0604020202020204" pitchFamily="34" charset="0"/>
              <a:buNone/>
              <a:defRPr sz="852">
                <a:solidFill>
                  <a:schemeClr val="tx1"/>
                </a:solidFill>
              </a:defRPr>
            </a:lvl8pPr>
            <a:lvl9pPr marL="0" indent="0">
              <a:lnSpc>
                <a:spcPts val="1076"/>
              </a:lnSpc>
              <a:buFont typeface="Arial" panose="020B0604020202020204" pitchFamily="34" charset="0"/>
              <a:buNone/>
              <a:defRPr sz="852">
                <a:solidFill>
                  <a:schemeClr val="tx1"/>
                </a:solidFill>
              </a:defRPr>
            </a:lvl9pPr>
          </a:lstStyle>
          <a:p>
            <a:pPr lvl="0"/>
            <a:r>
              <a:rPr lang="en-GB" dirty="0"/>
              <a:t>Insert headline</a:t>
            </a:r>
          </a:p>
        </p:txBody>
      </p:sp>
      <p:cxnSp>
        <p:nvCxnSpPr>
          <p:cNvPr id="8" name="Gerade Verbindung 42"/>
          <p:cNvCxnSpPr/>
          <p:nvPr userDrawn="1"/>
        </p:nvCxnSpPr>
        <p:spPr bwMode="auto">
          <a:xfrm>
            <a:off x="354191" y="3223254"/>
            <a:ext cx="2793045"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42"/>
          <p:cNvCxnSpPr/>
          <p:nvPr userDrawn="1"/>
        </p:nvCxnSpPr>
        <p:spPr bwMode="auto">
          <a:xfrm>
            <a:off x="3709738" y="3223254"/>
            <a:ext cx="2793045" cy="0"/>
          </a:xfrm>
          <a:prstGeom prst="line">
            <a:avLst/>
          </a:prstGeom>
          <a:solidFill>
            <a:srgbClr val="D2D4D6"/>
          </a:solidFill>
          <a:ln w="12700" cap="flat" cmpd="sng" algn="ctr">
            <a:solidFill>
              <a:srgbClr val="000000"/>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 Placeholder 6"/>
          <p:cNvSpPr>
            <a:spLocks noGrp="1"/>
          </p:cNvSpPr>
          <p:nvPr>
            <p:ph type="body" sz="quarter" idx="14" hasCustomPrompt="1"/>
          </p:nvPr>
        </p:nvSpPr>
        <p:spPr>
          <a:xfrm>
            <a:off x="3709873" y="2173314"/>
            <a:ext cx="2792912" cy="987772"/>
          </a:xfrm>
        </p:spPr>
        <p:txBody>
          <a:bodyPr anchor="b" anchorCtr="0"/>
          <a:lstStyle>
            <a:lvl1pPr marL="0" indent="0">
              <a:lnSpc>
                <a:spcPts val="1076"/>
              </a:lnSpc>
              <a:buNone/>
              <a:defRPr sz="852">
                <a:solidFill>
                  <a:schemeClr val="tx1"/>
                </a:solidFill>
              </a:defRPr>
            </a:lvl1pPr>
            <a:lvl2pPr marL="0" indent="0">
              <a:lnSpc>
                <a:spcPts val="1076"/>
              </a:lnSpc>
              <a:buFont typeface="Arial" panose="020B0604020202020204" pitchFamily="34" charset="0"/>
              <a:buNone/>
              <a:defRPr sz="852">
                <a:solidFill>
                  <a:schemeClr val="tx1"/>
                </a:solidFill>
              </a:defRPr>
            </a:lvl2pPr>
            <a:lvl3pPr marL="0" indent="0">
              <a:lnSpc>
                <a:spcPts val="1076"/>
              </a:lnSpc>
              <a:buFont typeface="Arial" panose="020B0604020202020204" pitchFamily="34" charset="0"/>
              <a:buNone/>
              <a:defRPr sz="852">
                <a:solidFill>
                  <a:schemeClr val="tx1"/>
                </a:solidFill>
              </a:defRPr>
            </a:lvl3pPr>
            <a:lvl4pPr marL="0" indent="0">
              <a:lnSpc>
                <a:spcPts val="1076"/>
              </a:lnSpc>
              <a:buFont typeface="Arial" panose="020B0604020202020204" pitchFamily="34" charset="0"/>
              <a:buNone/>
              <a:defRPr sz="852">
                <a:solidFill>
                  <a:schemeClr val="tx1"/>
                </a:solidFill>
              </a:defRPr>
            </a:lvl4pPr>
            <a:lvl5pPr marL="0" indent="0">
              <a:lnSpc>
                <a:spcPts val="1076"/>
              </a:lnSpc>
              <a:buFont typeface="Arial" panose="020B0604020202020204" pitchFamily="34" charset="0"/>
              <a:buNone/>
              <a:defRPr sz="852">
                <a:solidFill>
                  <a:schemeClr val="tx1"/>
                </a:solidFill>
              </a:defRPr>
            </a:lvl5pPr>
            <a:lvl6pPr marL="0" indent="0">
              <a:lnSpc>
                <a:spcPts val="1076"/>
              </a:lnSpc>
              <a:buFont typeface="Arial" panose="020B0604020202020204" pitchFamily="34" charset="0"/>
              <a:buNone/>
              <a:defRPr sz="852">
                <a:solidFill>
                  <a:schemeClr val="tx1"/>
                </a:solidFill>
              </a:defRPr>
            </a:lvl6pPr>
            <a:lvl7pPr marL="0" indent="0">
              <a:lnSpc>
                <a:spcPts val="1076"/>
              </a:lnSpc>
              <a:buFont typeface="Arial" panose="020B0604020202020204" pitchFamily="34" charset="0"/>
              <a:buNone/>
              <a:defRPr sz="852">
                <a:solidFill>
                  <a:schemeClr val="tx1"/>
                </a:solidFill>
              </a:defRPr>
            </a:lvl7pPr>
            <a:lvl8pPr marL="0" indent="0">
              <a:lnSpc>
                <a:spcPts val="1076"/>
              </a:lnSpc>
              <a:buFont typeface="Arial" panose="020B0604020202020204" pitchFamily="34" charset="0"/>
              <a:buNone/>
              <a:defRPr sz="852">
                <a:solidFill>
                  <a:schemeClr val="tx1"/>
                </a:solidFill>
              </a:defRPr>
            </a:lvl8pPr>
            <a:lvl9pPr marL="0" indent="0">
              <a:lnSpc>
                <a:spcPts val="1076"/>
              </a:lnSpc>
              <a:buFont typeface="Arial" panose="020B0604020202020204" pitchFamily="34" charset="0"/>
              <a:buNone/>
              <a:defRPr sz="852">
                <a:solidFill>
                  <a:schemeClr val="tx1"/>
                </a:solidFill>
              </a:defRPr>
            </a:lvl9pPr>
          </a:lstStyle>
          <a:p>
            <a:pPr lvl="0"/>
            <a:r>
              <a:rPr lang="en-GB" dirty="0"/>
              <a:t>Insert headline</a:t>
            </a:r>
          </a:p>
        </p:txBody>
      </p:sp>
      <p:sp>
        <p:nvSpPr>
          <p:cNvPr id="11" name="Content Placeholder 5"/>
          <p:cNvSpPr>
            <a:spLocks noGrp="1"/>
          </p:cNvSpPr>
          <p:nvPr>
            <p:ph sz="quarter" idx="15" hasCustomPrompt="1"/>
          </p:nvPr>
        </p:nvSpPr>
        <p:spPr>
          <a:xfrm>
            <a:off x="3709873" y="3601164"/>
            <a:ext cx="2792912" cy="4990844"/>
          </a:xfrm>
        </p:spPr>
        <p:txBody>
          <a:bodyPr/>
          <a:lstStyle>
            <a:lvl1pPr>
              <a:defRPr baseline="0"/>
            </a:lvl1pPr>
          </a:lstStyle>
          <a:p>
            <a:pPr lvl="0"/>
            <a:r>
              <a:rPr lang="en-GB" dirty="0"/>
              <a:t>Insert content or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p:txBody>
      </p:sp>
      <p:sp>
        <p:nvSpPr>
          <p:cNvPr id="12" name="Foliennummernplatzhalter 5"/>
          <p:cNvSpPr>
            <a:spLocks noGrp="1"/>
          </p:cNvSpPr>
          <p:nvPr>
            <p:ph type="sldNum" sz="quarter" idx="4"/>
          </p:nvPr>
        </p:nvSpPr>
        <p:spPr>
          <a:xfrm>
            <a:off x="6208202" y="9482604"/>
            <a:ext cx="294736" cy="311928"/>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538">
                <a:solidFill>
                  <a:schemeClr val="tx1"/>
                </a:solidFill>
                <a:latin typeface="+mn-lt"/>
              </a:defRPr>
            </a:lvl1pPr>
            <a:lvl2pPr marL="0" indent="0" algn="l">
              <a:spcBef>
                <a:spcPts val="0"/>
              </a:spcBef>
              <a:defRPr sz="538">
                <a:latin typeface="+mn-lt"/>
              </a:defRPr>
            </a:lvl2pPr>
            <a:lvl3pPr marL="0" indent="0" algn="l">
              <a:spcBef>
                <a:spcPts val="0"/>
              </a:spcBef>
              <a:defRPr sz="538">
                <a:latin typeface="+mn-lt"/>
              </a:defRPr>
            </a:lvl3pPr>
            <a:lvl4pPr marL="0" indent="0" algn="l">
              <a:spcBef>
                <a:spcPts val="0"/>
              </a:spcBef>
              <a:defRPr sz="538">
                <a:latin typeface="+mn-lt"/>
              </a:defRPr>
            </a:lvl4pPr>
            <a:lvl5pPr marL="0" indent="0" algn="l">
              <a:spcBef>
                <a:spcPts val="0"/>
              </a:spcBef>
              <a:defRPr sz="538">
                <a:latin typeface="+mn-lt"/>
              </a:defRPr>
            </a:lvl5pPr>
            <a:lvl6pPr marL="0" indent="0" algn="l">
              <a:spcBef>
                <a:spcPts val="0"/>
              </a:spcBef>
              <a:defRPr sz="538">
                <a:latin typeface="+mn-lt"/>
              </a:defRPr>
            </a:lvl6pPr>
            <a:lvl7pPr marL="0" indent="0" algn="l">
              <a:spcBef>
                <a:spcPts val="0"/>
              </a:spcBef>
              <a:defRPr sz="538">
                <a:latin typeface="+mn-lt"/>
              </a:defRPr>
            </a:lvl7pPr>
            <a:lvl8pPr marL="0" indent="0" algn="l">
              <a:spcBef>
                <a:spcPts val="0"/>
              </a:spcBef>
              <a:defRPr sz="538">
                <a:latin typeface="+mn-lt"/>
              </a:defRPr>
            </a:lvl8pPr>
            <a:lvl9pPr marL="0" indent="0" algn="l">
              <a:spcBef>
                <a:spcPts val="0"/>
              </a:spcBef>
              <a:defRPr sz="538">
                <a:latin typeface="+mn-lt"/>
              </a:defRPr>
            </a:lvl9pPr>
          </a:lstStyle>
          <a:p>
            <a:pPr algn="r"/>
            <a:r>
              <a:rPr lang="en-GB" dirty="0"/>
              <a:t> </a:t>
            </a:r>
            <a:fld id="{52531704-8F80-415D-BD2B-6B9991AE822F}" type="slidenum">
              <a:rPr lang="en-GB" smtClean="0"/>
              <a:pPr algn="r"/>
              <a:t>‹Nr.›</a:t>
            </a:fld>
            <a:endParaRPr lang="en-GB" dirty="0"/>
          </a:p>
        </p:txBody>
      </p:sp>
    </p:spTree>
    <p:extLst>
      <p:ext uri="{BB962C8B-B14F-4D97-AF65-F5344CB8AC3E}">
        <p14:creationId xmlns:p14="http://schemas.microsoft.com/office/powerpoint/2010/main" val="1535477140"/>
      </p:ext>
    </p:extLst>
  </p:cSld>
  <p:clrMapOvr>
    <a:masterClrMapping/>
  </p:clrMapOvr>
  <p:extLst>
    <p:ext uri="{DCECCB84-F9BA-43D5-87BE-67443E8EF086}">
      <p15:sldGuideLst xmlns:p15="http://schemas.microsoft.com/office/powerpoint/2012/main">
        <p15:guide id="1" orient="horz" pos="2266" userDrawn="1">
          <p15:clr>
            <a:srgbClr val="FBAE40"/>
          </p15:clr>
        </p15:guide>
        <p15:guide id="2" pos="2336" userDrawn="1">
          <p15:clr>
            <a:srgbClr val="FBAE40"/>
          </p15:clr>
        </p15:guide>
        <p15:guide id="3" pos="1984" userDrawn="1">
          <p15:clr>
            <a:srgbClr val="FBAE40"/>
          </p15:clr>
        </p15:guide>
        <p15:guide id="4" orient="horz" pos="5412" userDrawn="1">
          <p15:clr>
            <a:srgbClr val="FBAE40"/>
          </p15:clr>
        </p15:guide>
        <p15:guide id="5" orient="horz" pos="13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Headline in CorpoS (Body) 35 pt.</a:t>
            </a:r>
            <a:br>
              <a:rPr lang="en-GB" noProof="0" dirty="0"/>
            </a:br>
            <a:r>
              <a:rPr lang="en-GB" noProof="0" dirty="0"/>
              <a:t>in two lines</a:t>
            </a:r>
            <a:endParaRPr lang="en-GB" dirty="0"/>
          </a:p>
        </p:txBody>
      </p:sp>
      <p:sp>
        <p:nvSpPr>
          <p:cNvPr id="3" name="Footer Placeholder 2"/>
          <p:cNvSpPr>
            <a:spLocks noGrp="1"/>
          </p:cNvSpPr>
          <p:nvPr>
            <p:ph type="ftr" sz="quarter" idx="10"/>
          </p:nvPr>
        </p:nvSpPr>
        <p:spPr>
          <a:xfrm>
            <a:off x="3985152" y="9482604"/>
            <a:ext cx="2202049" cy="311928"/>
          </a:xfrm>
          <a:prstGeom prst="rect">
            <a:avLst/>
          </a:prstGeom>
        </p:spPr>
        <p:txBody>
          <a:bodyPr/>
          <a:lstStyle/>
          <a:p>
            <a:endParaRPr lang="en-GB" dirty="0"/>
          </a:p>
        </p:txBody>
      </p:sp>
      <p:sp>
        <p:nvSpPr>
          <p:cNvPr id="5" name="Foliennummernplatzhalter 5"/>
          <p:cNvSpPr>
            <a:spLocks noGrp="1"/>
          </p:cNvSpPr>
          <p:nvPr>
            <p:ph type="sldNum" sz="quarter" idx="4"/>
          </p:nvPr>
        </p:nvSpPr>
        <p:spPr>
          <a:xfrm>
            <a:off x="6208202" y="9482604"/>
            <a:ext cx="294736" cy="311928"/>
          </a:xfrm>
          <a:prstGeom prst="rect">
            <a:avLst/>
          </a:prstGeom>
        </p:spPr>
        <p:txBody>
          <a:bodyPr vert="horz" lIns="0" tIns="0" rIns="0" bIns="0" rtlCol="0" anchor="t" anchorCtr="0"/>
          <a:lstStyle>
            <a:lvl1pPr marL="0" indent="0" algn="l">
              <a:spcBef>
                <a:spcPts val="0"/>
              </a:spcBef>
              <a:buFont typeface="Arial" panose="020B0604020202020204" pitchFamily="34" charset="0"/>
              <a:buNone/>
              <a:defRPr sz="538">
                <a:solidFill>
                  <a:schemeClr val="tx1"/>
                </a:solidFill>
                <a:latin typeface="+mn-lt"/>
              </a:defRPr>
            </a:lvl1pPr>
            <a:lvl2pPr marL="0" indent="0" algn="l">
              <a:spcBef>
                <a:spcPts val="0"/>
              </a:spcBef>
              <a:defRPr sz="538">
                <a:latin typeface="+mn-lt"/>
              </a:defRPr>
            </a:lvl2pPr>
            <a:lvl3pPr marL="0" indent="0" algn="l">
              <a:spcBef>
                <a:spcPts val="0"/>
              </a:spcBef>
              <a:defRPr sz="538">
                <a:latin typeface="+mn-lt"/>
              </a:defRPr>
            </a:lvl3pPr>
            <a:lvl4pPr marL="0" indent="0" algn="l">
              <a:spcBef>
                <a:spcPts val="0"/>
              </a:spcBef>
              <a:defRPr sz="538">
                <a:latin typeface="+mn-lt"/>
              </a:defRPr>
            </a:lvl4pPr>
            <a:lvl5pPr marL="0" indent="0" algn="l">
              <a:spcBef>
                <a:spcPts val="0"/>
              </a:spcBef>
              <a:defRPr sz="538">
                <a:latin typeface="+mn-lt"/>
              </a:defRPr>
            </a:lvl5pPr>
            <a:lvl6pPr marL="0" indent="0" algn="l">
              <a:spcBef>
                <a:spcPts val="0"/>
              </a:spcBef>
              <a:defRPr sz="538">
                <a:latin typeface="+mn-lt"/>
              </a:defRPr>
            </a:lvl6pPr>
            <a:lvl7pPr marL="0" indent="0" algn="l">
              <a:spcBef>
                <a:spcPts val="0"/>
              </a:spcBef>
              <a:defRPr sz="538">
                <a:latin typeface="+mn-lt"/>
              </a:defRPr>
            </a:lvl7pPr>
            <a:lvl8pPr marL="0" indent="0" algn="l">
              <a:spcBef>
                <a:spcPts val="0"/>
              </a:spcBef>
              <a:defRPr sz="538">
                <a:latin typeface="+mn-lt"/>
              </a:defRPr>
            </a:lvl8pPr>
            <a:lvl9pPr marL="0" indent="0" algn="l">
              <a:spcBef>
                <a:spcPts val="0"/>
              </a:spcBef>
              <a:defRPr sz="538">
                <a:latin typeface="+mn-lt"/>
              </a:defRPr>
            </a:lvl9pPr>
          </a:lstStyle>
          <a:p>
            <a:pPr algn="r"/>
            <a:r>
              <a:rPr lang="en-GB" dirty="0"/>
              <a:t> </a:t>
            </a:r>
            <a:fld id="{52531704-8F80-415D-BD2B-6B9991AE822F}" type="slidenum">
              <a:rPr lang="en-GB" smtClean="0"/>
              <a:pPr algn="r"/>
              <a:t>‹Nr.›</a:t>
            </a:fld>
            <a:endParaRPr lang="en-GB" dirty="0"/>
          </a:p>
        </p:txBody>
      </p:sp>
    </p:spTree>
    <p:extLst>
      <p:ext uri="{BB962C8B-B14F-4D97-AF65-F5344CB8AC3E}">
        <p14:creationId xmlns:p14="http://schemas.microsoft.com/office/powerpoint/2010/main" val="2170685269"/>
      </p:ext>
    </p:extLst>
  </p:cSld>
  <p:clrMapOvr>
    <a:masterClrMapping/>
  </p:clrMapOvr>
  <p:extLst>
    <p:ext uri="{DCECCB84-F9BA-43D5-87BE-67443E8EF086}">
      <p15:sldGuideLst xmlns:p15="http://schemas.microsoft.com/office/powerpoint/2012/main">
        <p15:guide id="1" orient="horz" pos="263" userDrawn="1">
          <p15:clr>
            <a:srgbClr val="FBAE40"/>
          </p15:clr>
        </p15:guide>
        <p15:guide id="2" orient="horz" pos="580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13"/>
            </p:custDataLst>
            <p:extLst>
              <p:ext uri="{D42A27DB-BD31-4B8C-83A1-F6EECF244321}">
                <p14:modId xmlns:p14="http://schemas.microsoft.com/office/powerpoint/2010/main" val="2382315045"/>
              </p:ext>
            </p:extLst>
          </p:nvPr>
        </p:nvGraphicFramePr>
        <p:xfrm>
          <a:off x="1587" y="1588"/>
          <a:ext cx="1588" cy="1588"/>
        </p:xfrm>
        <a:graphic>
          <a:graphicData uri="http://schemas.openxmlformats.org/presentationml/2006/ole">
            <mc:AlternateContent xmlns:mc="http://schemas.openxmlformats.org/markup-compatibility/2006">
              <mc:Choice xmlns:v="urn:schemas-microsoft-com:vml" Requires="v">
                <p:oleObj spid="_x0000_s19539" name="think-cell Folie" r:id="rId15" imgW="344" imgH="344" progId="TCLayout.ActiveDocument.1">
                  <p:embed/>
                </p:oleObj>
              </mc:Choice>
              <mc:Fallback>
                <p:oleObj name="think-cell Folie" r:id="rId15" imgW="344" imgH="344" progId="TCLayout.ActiveDocument.1">
                  <p:embed/>
                  <p:pic>
                    <p:nvPicPr>
                      <p:cNvPr id="0" name=""/>
                      <p:cNvPicPr/>
                      <p:nvPr/>
                    </p:nvPicPr>
                    <p:blipFill>
                      <a:blip r:embed="rId16"/>
                      <a:stretch>
                        <a:fillRect/>
                      </a:stretch>
                    </p:blipFill>
                    <p:spPr>
                      <a:xfrm>
                        <a:off x="1587" y="1588"/>
                        <a:ext cx="1588" cy="1588"/>
                      </a:xfrm>
                      <a:prstGeom prst="rect">
                        <a:avLst/>
                      </a:prstGeom>
                    </p:spPr>
                  </p:pic>
                </p:oleObj>
              </mc:Fallback>
            </mc:AlternateContent>
          </a:graphicData>
        </a:graphic>
      </p:graphicFrame>
      <p:sp>
        <p:nvSpPr>
          <p:cNvPr id="4" name="Rechteck 3" hidden="1"/>
          <p:cNvSpPr/>
          <p:nvPr userDrawn="1">
            <p:custDataLst>
              <p:tags r:id="rId14"/>
            </p:custDataLst>
          </p:nvPr>
        </p:nvSpPr>
        <p:spPr>
          <a:xfrm>
            <a:off x="0" y="1"/>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1793"/>
              </a:lnSpc>
              <a:spcBef>
                <a:spcPct val="0"/>
              </a:spcBef>
              <a:spcAft>
                <a:spcPct val="0"/>
              </a:spcAft>
            </a:pPr>
            <a:endParaRPr lang="en-GB" sz="1569" b="0" i="0" baseline="0" dirty="0">
              <a:latin typeface="CorpoS" pitchFamily="2" charset="0"/>
              <a:ea typeface="+mj-ea"/>
              <a:cs typeface="+mj-cs"/>
              <a:sym typeface="CorpoS" pitchFamily="2" charset="0"/>
            </a:endParaRPr>
          </a:p>
        </p:txBody>
      </p:sp>
      <p:sp>
        <p:nvSpPr>
          <p:cNvPr id="3" name="Textplatzhalter 2"/>
          <p:cNvSpPr>
            <a:spLocks noGrp="1"/>
          </p:cNvSpPr>
          <p:nvPr>
            <p:ph type="body" idx="1"/>
          </p:nvPr>
        </p:nvSpPr>
        <p:spPr>
          <a:xfrm>
            <a:off x="354442" y="2173317"/>
            <a:ext cx="6148342" cy="7042634"/>
          </a:xfrm>
          <a:prstGeom prst="rect">
            <a:avLst/>
          </a:prstGeom>
        </p:spPr>
        <p:txBody>
          <a:bodyPr vert="horz" lIns="0" tIns="0" rIns="0" bIns="0" rtlCol="0" anchor="t" anchorCtr="0">
            <a:noAutofit/>
          </a:bodyPr>
          <a:lstStyle/>
          <a:p>
            <a:pPr lvl="0"/>
            <a:r>
              <a:rPr lang="en-GB" dirty="0"/>
              <a:t>Insert text in </a:t>
            </a:r>
            <a:r>
              <a:rPr lang="en-GB" noProof="0" dirty="0"/>
              <a:t>CorpoS (Body) 24 pt. (Mark-ups in Bold) </a:t>
            </a:r>
            <a:r>
              <a:rPr lang="en-GB" dirty="0"/>
              <a:t>// for conclusion</a:t>
            </a:r>
            <a:r>
              <a:rPr lang="en-GB" noProof="0" dirty="0"/>
              <a:t>, summary or short highlight</a:t>
            </a:r>
            <a:r>
              <a:rPr lang="en-GB" dirty="0"/>
              <a:t>: Home // Paragraph// Increase List Level</a:t>
            </a:r>
          </a:p>
          <a:p>
            <a:pPr lvl="1"/>
            <a:r>
              <a:rPr lang="en-GB" dirty="0"/>
              <a:t>Second level</a:t>
            </a:r>
          </a:p>
          <a:p>
            <a:pPr lvl="2"/>
            <a:r>
              <a:rPr lang="en-GB" dirty="0"/>
              <a:t>Third level</a:t>
            </a:r>
          </a:p>
          <a:p>
            <a:pPr lvl="3"/>
            <a:r>
              <a:rPr lang="en-GB" dirty="0"/>
              <a:t>Fourth level (Conclusion, summary or short highlight)</a:t>
            </a:r>
          </a:p>
          <a:p>
            <a:pPr lvl="4"/>
            <a:r>
              <a:rPr lang="en-GB" dirty="0"/>
              <a:t>Fifth level</a:t>
            </a:r>
          </a:p>
          <a:p>
            <a:pPr lvl="5"/>
            <a:r>
              <a:rPr lang="en-GB" dirty="0"/>
              <a:t>Sixth level</a:t>
            </a:r>
          </a:p>
          <a:p>
            <a:pPr lvl="6"/>
            <a:r>
              <a:rPr lang="en-GB" dirty="0"/>
              <a:t>Sevens level</a:t>
            </a:r>
          </a:p>
          <a:p>
            <a:pPr lvl="7"/>
            <a:r>
              <a:rPr lang="en-GB" dirty="0"/>
              <a:t>Eight level</a:t>
            </a:r>
          </a:p>
          <a:p>
            <a:pPr lvl="8"/>
            <a:r>
              <a:rPr lang="en-GB" dirty="0"/>
              <a:t>Ninth level</a:t>
            </a:r>
          </a:p>
        </p:txBody>
      </p:sp>
      <p:sp>
        <p:nvSpPr>
          <p:cNvPr id="2" name="Titelplatzhalter 1"/>
          <p:cNvSpPr>
            <a:spLocks noGrp="1"/>
          </p:cNvSpPr>
          <p:nvPr>
            <p:ph type="title"/>
          </p:nvPr>
        </p:nvSpPr>
        <p:spPr>
          <a:xfrm>
            <a:off x="353434" y="413086"/>
            <a:ext cx="6149505" cy="1663615"/>
          </a:xfrm>
          <a:prstGeom prst="rect">
            <a:avLst/>
          </a:prstGeom>
        </p:spPr>
        <p:txBody>
          <a:bodyPr vert="horz" lIns="0" tIns="0" rIns="0" bIns="0" rtlCol="0" anchor="t" anchorCtr="0">
            <a:noAutofit/>
          </a:bodyPr>
          <a:lstStyle/>
          <a:p>
            <a:r>
              <a:rPr lang="en-GB" noProof="0" dirty="0"/>
              <a:t>Headline in CorpoS (Body) 35 pt.</a:t>
            </a:r>
            <a:br>
              <a:rPr lang="en-GB" noProof="0" dirty="0"/>
            </a:br>
            <a:r>
              <a:rPr lang="en-GB" noProof="0" dirty="0"/>
              <a:t>in two lines</a:t>
            </a:r>
          </a:p>
        </p:txBody>
      </p:sp>
    </p:spTree>
    <p:extLst>
      <p:ext uri="{BB962C8B-B14F-4D97-AF65-F5344CB8AC3E}">
        <p14:creationId xmlns:p14="http://schemas.microsoft.com/office/powerpoint/2010/main" val="1439108173"/>
      </p:ext>
    </p:extLst>
  </p:cSld>
  <p:clrMap bg1="lt1" tx1="dk1" bg2="lt2" tx2="dk2" accent1="accent1" accent2="accent2" accent3="accent3" accent4="accent4" accent5="accent5" accent6="accent6" hlink="hlink" folHlink="folHlink"/>
  <p:sldLayoutIdLst>
    <p:sldLayoutId id="2147483689" r:id="rId1"/>
    <p:sldLayoutId id="2147483649" r:id="rId2"/>
    <p:sldLayoutId id="2147483663" r:id="rId3"/>
    <p:sldLayoutId id="2147483661" r:id="rId4"/>
    <p:sldLayoutId id="2147483666" r:id="rId5"/>
    <p:sldLayoutId id="2147483673" r:id="rId6"/>
    <p:sldLayoutId id="2147483660" r:id="rId7"/>
    <p:sldLayoutId id="2147483679" r:id="rId8"/>
    <p:sldLayoutId id="2147483682" r:id="rId9"/>
    <p:sldLayoutId id="2147483690" r:id="rId10"/>
  </p:sldLayoutIdLst>
  <p:hf hdr="0" ftr="0" dt="0"/>
  <p:txStyles>
    <p:titleStyle>
      <a:lvl1pPr marL="0" indent="0" algn="l" defTabSz="488446" rtl="0" eaLnBrk="1" latinLnBrk="0" hangingPunct="1">
        <a:lnSpc>
          <a:spcPts val="1793"/>
        </a:lnSpc>
        <a:spcBef>
          <a:spcPts val="0"/>
        </a:spcBef>
        <a:buFont typeface="Arial" panose="020B0604020202020204" pitchFamily="34" charset="0"/>
        <a:buNone/>
        <a:defRPr sz="1569" kern="1200" baseline="0">
          <a:solidFill>
            <a:schemeClr val="tx1"/>
          </a:solidFill>
          <a:latin typeface="+mn-lt"/>
          <a:ea typeface="+mj-ea"/>
          <a:cs typeface="+mj-cs"/>
        </a:defRPr>
      </a:lvl1pPr>
    </p:titleStyle>
    <p:bodyStyle>
      <a:lvl1pPr marL="106574" indent="-106574" algn="l" defTabSz="488446" rtl="0" eaLnBrk="1" latinLnBrk="0" hangingPunct="1">
        <a:lnSpc>
          <a:spcPts val="1435"/>
        </a:lnSpc>
        <a:spcBef>
          <a:spcPts val="0"/>
        </a:spcBef>
        <a:buSzPct val="80000"/>
        <a:buFont typeface="Arial" panose="020B0604020202020204" pitchFamily="34" charset="0"/>
        <a:buChar char="•"/>
        <a:defRPr sz="1076" kern="1200">
          <a:solidFill>
            <a:schemeClr val="tx1"/>
          </a:solidFill>
          <a:latin typeface="+mn-lt"/>
          <a:ea typeface="+mn-ea"/>
          <a:cs typeface="+mn-cs"/>
        </a:defRPr>
      </a:lvl1pPr>
      <a:lvl2pPr marL="213147" indent="-106574" algn="l" defTabSz="488446" rtl="0" eaLnBrk="1" latinLnBrk="0" hangingPunct="1">
        <a:lnSpc>
          <a:spcPts val="1435"/>
        </a:lnSpc>
        <a:spcBef>
          <a:spcPts val="0"/>
        </a:spcBef>
        <a:buSzPct val="80000"/>
        <a:buFont typeface="Arial" panose="020B0604020202020204" pitchFamily="34" charset="0"/>
        <a:buChar char="•"/>
        <a:defRPr sz="1076" kern="1200">
          <a:solidFill>
            <a:schemeClr val="tx1"/>
          </a:solidFill>
          <a:latin typeface="+mn-lt"/>
          <a:ea typeface="+mn-ea"/>
          <a:cs typeface="+mn-cs"/>
        </a:defRPr>
      </a:lvl2pPr>
      <a:lvl3pPr marL="319721" indent="-106574" algn="l" defTabSz="488446" rtl="0" eaLnBrk="1" latinLnBrk="0" hangingPunct="1">
        <a:lnSpc>
          <a:spcPts val="1435"/>
        </a:lnSpc>
        <a:spcBef>
          <a:spcPts val="0"/>
        </a:spcBef>
        <a:buSzPct val="80000"/>
        <a:buFont typeface="Arial" panose="020B0604020202020204" pitchFamily="34" charset="0"/>
        <a:buChar char="•"/>
        <a:defRPr sz="1076" kern="1200">
          <a:solidFill>
            <a:schemeClr val="tx1"/>
          </a:solidFill>
          <a:latin typeface="+mn-lt"/>
          <a:ea typeface="+mn-ea"/>
          <a:cs typeface="+mn-cs"/>
        </a:defRPr>
      </a:lvl3pPr>
      <a:lvl4pPr marL="0" indent="0" algn="l" defTabSz="488446" rtl="0" eaLnBrk="1" latinLnBrk="0" hangingPunct="1">
        <a:lnSpc>
          <a:spcPts val="1435"/>
        </a:lnSpc>
        <a:spcBef>
          <a:spcPts val="0"/>
        </a:spcBef>
        <a:buFont typeface="Arial" panose="020B0604020202020204" pitchFamily="34" charset="0"/>
        <a:buNone/>
        <a:defRPr sz="1076" kern="1200">
          <a:solidFill>
            <a:schemeClr val="accent2"/>
          </a:solidFill>
          <a:latin typeface="+mn-lt"/>
          <a:ea typeface="+mn-ea"/>
          <a:cs typeface="+mn-cs"/>
        </a:defRPr>
      </a:lvl4pPr>
      <a:lvl5pPr marL="0" indent="0" algn="l" defTabSz="488446" rtl="0" eaLnBrk="1" latinLnBrk="0" hangingPunct="1">
        <a:lnSpc>
          <a:spcPts val="1435"/>
        </a:lnSpc>
        <a:spcBef>
          <a:spcPts val="0"/>
        </a:spcBef>
        <a:buFont typeface="Arial" panose="020B0604020202020204" pitchFamily="34" charset="0"/>
        <a:buNone/>
        <a:defRPr sz="1076" kern="1200">
          <a:solidFill>
            <a:schemeClr val="accent2"/>
          </a:solidFill>
          <a:latin typeface="+mn-lt"/>
          <a:ea typeface="+mn-ea"/>
          <a:cs typeface="+mn-cs"/>
        </a:defRPr>
      </a:lvl5pPr>
      <a:lvl6pPr marL="0" indent="0" algn="l" defTabSz="488446" rtl="0" eaLnBrk="1" latinLnBrk="0" hangingPunct="1">
        <a:lnSpc>
          <a:spcPts val="1435"/>
        </a:lnSpc>
        <a:spcBef>
          <a:spcPts val="0"/>
        </a:spcBef>
        <a:buFont typeface="Arial" panose="020B0604020202020204" pitchFamily="34" charset="0"/>
        <a:buNone/>
        <a:defRPr sz="1076" kern="1200">
          <a:solidFill>
            <a:schemeClr val="accent2"/>
          </a:solidFill>
          <a:latin typeface="+mn-lt"/>
          <a:ea typeface="+mn-ea"/>
          <a:cs typeface="+mn-cs"/>
        </a:defRPr>
      </a:lvl6pPr>
      <a:lvl7pPr marL="0" indent="0" algn="l" defTabSz="488446" rtl="0" eaLnBrk="1" latinLnBrk="0" hangingPunct="1">
        <a:lnSpc>
          <a:spcPts val="1435"/>
        </a:lnSpc>
        <a:spcBef>
          <a:spcPts val="0"/>
        </a:spcBef>
        <a:buFont typeface="Arial" panose="020B0604020202020204" pitchFamily="34" charset="0"/>
        <a:buNone/>
        <a:defRPr sz="1076" kern="1200">
          <a:solidFill>
            <a:schemeClr val="accent2"/>
          </a:solidFill>
          <a:latin typeface="+mn-lt"/>
          <a:ea typeface="+mn-ea"/>
          <a:cs typeface="+mn-cs"/>
        </a:defRPr>
      </a:lvl7pPr>
      <a:lvl8pPr marL="0" indent="0" algn="l" defTabSz="488446" rtl="0" eaLnBrk="1" latinLnBrk="0" hangingPunct="1">
        <a:lnSpc>
          <a:spcPts val="1435"/>
        </a:lnSpc>
        <a:spcBef>
          <a:spcPts val="0"/>
        </a:spcBef>
        <a:buFont typeface="Arial" panose="020B0604020202020204" pitchFamily="34" charset="0"/>
        <a:buNone/>
        <a:defRPr sz="1076" kern="1200">
          <a:solidFill>
            <a:schemeClr val="accent2"/>
          </a:solidFill>
          <a:latin typeface="+mn-lt"/>
          <a:ea typeface="+mn-ea"/>
          <a:cs typeface="+mn-cs"/>
        </a:defRPr>
      </a:lvl8pPr>
      <a:lvl9pPr marL="0" indent="0" algn="l" defTabSz="488446" rtl="0" eaLnBrk="1" latinLnBrk="0" hangingPunct="1">
        <a:lnSpc>
          <a:spcPts val="1435"/>
        </a:lnSpc>
        <a:spcBef>
          <a:spcPts val="0"/>
        </a:spcBef>
        <a:buFont typeface="Arial" panose="020B0604020202020204" pitchFamily="34" charset="0"/>
        <a:buNone/>
        <a:defRPr sz="1076" kern="1200">
          <a:solidFill>
            <a:schemeClr val="accent2"/>
          </a:solidFill>
          <a:latin typeface="+mn-lt"/>
          <a:ea typeface="+mn-ea"/>
          <a:cs typeface="+mn-cs"/>
        </a:defRPr>
      </a:lvl9pPr>
    </p:bodyStyle>
    <p:otherStyle>
      <a:defPPr>
        <a:defRPr lang="de-DE"/>
      </a:defPPr>
      <a:lvl1pPr marL="0" algn="l" defTabSz="488446" rtl="0" eaLnBrk="1" latinLnBrk="0" hangingPunct="1">
        <a:defRPr sz="942" kern="1200">
          <a:solidFill>
            <a:schemeClr val="tx1"/>
          </a:solidFill>
          <a:latin typeface="+mn-lt"/>
          <a:ea typeface="+mn-ea"/>
          <a:cs typeface="+mn-cs"/>
        </a:defRPr>
      </a:lvl1pPr>
      <a:lvl2pPr marL="244223" algn="l" defTabSz="488446" rtl="0" eaLnBrk="1" latinLnBrk="0" hangingPunct="1">
        <a:defRPr sz="942" kern="1200">
          <a:solidFill>
            <a:schemeClr val="tx1"/>
          </a:solidFill>
          <a:latin typeface="+mn-lt"/>
          <a:ea typeface="+mn-ea"/>
          <a:cs typeface="+mn-cs"/>
        </a:defRPr>
      </a:lvl2pPr>
      <a:lvl3pPr marL="488446" algn="l" defTabSz="488446" rtl="0" eaLnBrk="1" latinLnBrk="0" hangingPunct="1">
        <a:defRPr sz="942" kern="1200">
          <a:solidFill>
            <a:schemeClr val="tx1"/>
          </a:solidFill>
          <a:latin typeface="+mn-lt"/>
          <a:ea typeface="+mn-ea"/>
          <a:cs typeface="+mn-cs"/>
        </a:defRPr>
      </a:lvl3pPr>
      <a:lvl4pPr marL="732669" algn="l" defTabSz="488446" rtl="0" eaLnBrk="1" latinLnBrk="0" hangingPunct="1">
        <a:defRPr sz="942" kern="1200">
          <a:solidFill>
            <a:schemeClr val="tx1"/>
          </a:solidFill>
          <a:latin typeface="+mn-lt"/>
          <a:ea typeface="+mn-ea"/>
          <a:cs typeface="+mn-cs"/>
        </a:defRPr>
      </a:lvl4pPr>
      <a:lvl5pPr marL="976892" algn="l" defTabSz="488446" rtl="0" eaLnBrk="1" latinLnBrk="0" hangingPunct="1">
        <a:defRPr sz="942" kern="1200">
          <a:solidFill>
            <a:schemeClr val="tx1"/>
          </a:solidFill>
          <a:latin typeface="+mn-lt"/>
          <a:ea typeface="+mn-ea"/>
          <a:cs typeface="+mn-cs"/>
        </a:defRPr>
      </a:lvl5pPr>
      <a:lvl6pPr marL="1221115" algn="l" defTabSz="488446" rtl="0" eaLnBrk="1" latinLnBrk="0" hangingPunct="1">
        <a:defRPr sz="942" kern="1200">
          <a:solidFill>
            <a:schemeClr val="tx1"/>
          </a:solidFill>
          <a:latin typeface="+mn-lt"/>
          <a:ea typeface="+mn-ea"/>
          <a:cs typeface="+mn-cs"/>
        </a:defRPr>
      </a:lvl6pPr>
      <a:lvl7pPr marL="1465338" algn="l" defTabSz="488446" rtl="0" eaLnBrk="1" latinLnBrk="0" hangingPunct="1">
        <a:defRPr sz="942" kern="1200">
          <a:solidFill>
            <a:schemeClr val="tx1"/>
          </a:solidFill>
          <a:latin typeface="+mn-lt"/>
          <a:ea typeface="+mn-ea"/>
          <a:cs typeface="+mn-cs"/>
        </a:defRPr>
      </a:lvl7pPr>
      <a:lvl8pPr marL="1709561" algn="l" defTabSz="488446" rtl="0" eaLnBrk="1" latinLnBrk="0" hangingPunct="1">
        <a:defRPr sz="942" kern="1200">
          <a:solidFill>
            <a:schemeClr val="tx1"/>
          </a:solidFill>
          <a:latin typeface="+mn-lt"/>
          <a:ea typeface="+mn-ea"/>
          <a:cs typeface="+mn-cs"/>
        </a:defRPr>
      </a:lvl8pPr>
      <a:lvl9pPr marL="1953784" algn="l" defTabSz="488446" rtl="0" eaLnBrk="1" latinLnBrk="0" hangingPunct="1">
        <a:defRPr sz="94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3" userDrawn="1">
          <p15:clr>
            <a:srgbClr val="F26B43"/>
          </p15:clr>
        </p15:guide>
        <p15:guide id="2" pos="409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image" Target="../media/image9.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1.emf"/><Relationship Id="rId10" Type="http://schemas.microsoft.com/office/2007/relationships/hdphoto" Target="../media/hdphoto1.wdp"/><Relationship Id="rId4" Type="http://schemas.openxmlformats.org/officeDocument/2006/relationships/oleObject" Target="../embeddings/oleObject3.bin"/><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tags" Target="../tags/tag16.xml"/><Relationship Id="rId1" Type="http://schemas.openxmlformats.org/officeDocument/2006/relationships/vmlDrawing" Target="../drawings/vmlDrawing12.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12.bin"/><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24.png"/><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image" Target="../media/image12.emf"/><Relationship Id="rId5" Type="http://schemas.openxmlformats.org/officeDocument/2006/relationships/oleObject" Target="../embeddings/oleObject13.bin"/><Relationship Id="rId4"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image" Target="../media/image12.emf"/><Relationship Id="rId5" Type="http://schemas.openxmlformats.org/officeDocument/2006/relationships/oleObject" Target="../embeddings/oleObject14.bin"/><Relationship Id="rId4"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7.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13.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oleObject" Target="../embeddings/oleObject5.bin"/><Relationship Id="rId10" Type="http://schemas.microsoft.com/office/2007/relationships/hdphoto" Target="../media/hdphoto1.wdp"/><Relationship Id="rId4" Type="http://schemas.openxmlformats.org/officeDocument/2006/relationships/slideLayout" Target="../slideLayouts/slideLayout10.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bin"/><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7.bin"/><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18.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8.bin"/><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19.png"/><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9.bin"/><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20.png"/><Relationship Id="rId2" Type="http://schemas.openxmlformats.org/officeDocument/2006/relationships/tags" Target="../tags/tag14.xml"/><Relationship Id="rId1" Type="http://schemas.openxmlformats.org/officeDocument/2006/relationships/vmlDrawing" Target="../drawings/vmlDrawing10.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10.bin"/><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0.xml"/><Relationship Id="rId7" Type="http://schemas.openxmlformats.org/officeDocument/2006/relationships/image" Target="../media/image21.png"/><Relationship Id="rId2" Type="http://schemas.openxmlformats.org/officeDocument/2006/relationships/tags" Target="../tags/tag15.xml"/><Relationship Id="rId1" Type="http://schemas.openxmlformats.org/officeDocument/2006/relationships/vmlDrawing" Target="../drawings/vmlDrawing11.v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11.bin"/><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1152242572"/>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9785"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9701" name="Picture 5" descr="fvp cover2"/>
          <p:cNvPicPr>
            <a:picLocks noChangeAspect="1" noChangeArrowheads="1"/>
          </p:cNvPicPr>
          <p:nvPr/>
        </p:nvPicPr>
        <p:blipFill>
          <a:blip r:embed="rId6" cstate="print">
            <a:extLst>
              <a:ext uri="{28A0092B-C50C-407E-A947-70E740481C1C}">
                <a14:useLocalDpi xmlns:a14="http://schemas.microsoft.com/office/drawing/2010/main" val="0"/>
              </a:ext>
            </a:extLst>
          </a:blip>
          <a:srcRect b="6906"/>
          <a:stretch>
            <a:fillRect/>
          </a:stretch>
        </p:blipFill>
        <p:spPr bwMode="auto">
          <a:xfrm>
            <a:off x="-1628" y="702990"/>
            <a:ext cx="6859628" cy="7586924"/>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sp>
        <p:nvSpPr>
          <p:cNvPr id="22" name="Rechteck 21"/>
          <p:cNvSpPr/>
          <p:nvPr/>
        </p:nvSpPr>
        <p:spPr>
          <a:xfrm>
            <a:off x="2044" y="7939553"/>
            <a:ext cx="6859629" cy="19649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sz="2377">
              <a:solidFill>
                <a:schemeClr val="bg1"/>
              </a:solidFill>
            </a:endParaRPr>
          </a:p>
        </p:txBody>
      </p:sp>
      <p:sp>
        <p:nvSpPr>
          <p:cNvPr id="2" name="Rechteck 1"/>
          <p:cNvSpPr/>
          <p:nvPr/>
        </p:nvSpPr>
        <p:spPr>
          <a:xfrm>
            <a:off x="4088" y="0"/>
            <a:ext cx="6853912" cy="1537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sz="2377"/>
          </a:p>
        </p:txBody>
      </p:sp>
      <p:sp>
        <p:nvSpPr>
          <p:cNvPr id="3" name="Text Box 3"/>
          <p:cNvSpPr txBox="1">
            <a:spLocks noChangeArrowheads="1"/>
          </p:cNvSpPr>
          <p:nvPr/>
        </p:nvSpPr>
        <p:spPr bwMode="auto">
          <a:xfrm>
            <a:off x="609521" y="479164"/>
            <a:ext cx="5631611"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ctr" defTabSz="1177016" rtl="0" eaLnBrk="0" fontAlgn="base" hangingPunct="0">
              <a:spcBef>
                <a:spcPct val="0"/>
              </a:spcBef>
              <a:spcAft>
                <a:spcPct val="0"/>
              </a:spcAft>
            </a:pPr>
            <a:r>
              <a:rPr lang="de" sz="5000" b="1" i="0" u="none" baseline="0">
                <a:solidFill>
                  <a:schemeClr val="bg1"/>
                </a:solidFill>
                <a:latin typeface="Arial" panose="020B0604020202020204" pitchFamily="34" charset="0"/>
                <a:cs typeface="Arial" panose="020B0604020202020204" pitchFamily="34" charset="0"/>
              </a:rPr>
              <a:t>FUSO Value Parts</a:t>
            </a:r>
            <a:endParaRPr lang="de" altLang="de-DE" sz="5000" dirty="0">
              <a:solidFill>
                <a:schemeClr val="bg1"/>
              </a:solidFill>
              <a:latin typeface="Arial" panose="020B0604020202020204" pitchFamily="34" charset="0"/>
              <a:cs typeface="Arial" panose="020B0604020202020204" pitchFamily="34" charset="0"/>
            </a:endParaRPr>
          </a:p>
        </p:txBody>
      </p:sp>
      <p:sp>
        <p:nvSpPr>
          <p:cNvPr id="7" name="Rectangle 7"/>
          <p:cNvSpPr>
            <a:spLocks noChangeArrowheads="1"/>
          </p:cNvSpPr>
          <p:nvPr/>
        </p:nvSpPr>
        <p:spPr bwMode="auto">
          <a:xfrm>
            <a:off x="-1630" y="7873254"/>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solidFill>
                <a:schemeClr val="bg1"/>
              </a:solidFill>
            </a:endParaRPr>
          </a:p>
        </p:txBody>
      </p:sp>
      <p:sp>
        <p:nvSpPr>
          <p:cNvPr id="27" name="Textfeld 26"/>
          <p:cNvSpPr txBox="1"/>
          <p:nvPr/>
        </p:nvSpPr>
        <p:spPr bwMode="auto">
          <a:xfrm>
            <a:off x="365228" y="7494038"/>
            <a:ext cx="1293367" cy="215444"/>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400" b="0" i="0" u="none" baseline="0">
                <a:latin typeface="Arial" panose="020B0604020202020204" pitchFamily="34" charset="0"/>
                <a:cs typeface="Arial" panose="020B0604020202020204" pitchFamily="34" charset="0"/>
              </a:rPr>
              <a:t>Version 01.2020</a:t>
            </a:r>
            <a:endParaRPr lang="de" sz="1400" dirty="0">
              <a:latin typeface="Arial" panose="020B0604020202020204" pitchFamily="34" charset="0"/>
              <a:cs typeface="Arial" panose="020B0604020202020204" pitchFamily="34" charset="0"/>
            </a:endParaRPr>
          </a:p>
        </p:txBody>
      </p:sp>
      <p:sp>
        <p:nvSpPr>
          <p:cNvPr id="15" name="Text Box 3"/>
          <p:cNvSpPr txBox="1">
            <a:spLocks noChangeArrowheads="1"/>
          </p:cNvSpPr>
          <p:nvPr/>
        </p:nvSpPr>
        <p:spPr bwMode="auto">
          <a:xfrm>
            <a:off x="308978" y="6799277"/>
            <a:ext cx="4841921" cy="68641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119" b="1" i="0" u="none" baseline="0">
                <a:solidFill>
                  <a:srgbClr val="262626"/>
                </a:solidFill>
                <a:latin typeface="Arial" panose="020B0604020202020204" pitchFamily="34" charset="0"/>
                <a:cs typeface="Arial" panose="020B0604020202020204" pitchFamily="34" charset="0"/>
              </a:rPr>
              <a:t>Teile</a:t>
            </a:r>
            <a:r>
              <a:rPr lang="de" sz="4000" b="1" i="0" u="none" baseline="0">
                <a:solidFill>
                  <a:srgbClr val="262626"/>
                </a:solidFill>
                <a:latin typeface="Arial" panose="020B0604020202020204" pitchFamily="34" charset="0"/>
                <a:cs typeface="Arial" panose="020B0604020202020204" pitchFamily="34" charset="0"/>
              </a:rPr>
              <a:t>katalog</a:t>
            </a:r>
            <a:endParaRPr lang="de" altLang="de-DE" sz="4000" b="1" dirty="0">
              <a:latin typeface="Arial" panose="020B0604020202020204" pitchFamily="34" charset="0"/>
              <a:cs typeface="Arial" panose="020B0604020202020204" pitchFamily="34" charset="0"/>
            </a:endParaRPr>
          </a:p>
        </p:txBody>
      </p:sp>
      <p:pic>
        <p:nvPicPr>
          <p:cNvPr id="29700" name="Picture 4" descr="Pict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677" y="8542463"/>
            <a:ext cx="1489298" cy="113781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sp>
        <p:nvSpPr>
          <p:cNvPr id="21" name="Rectangle 7"/>
          <p:cNvSpPr>
            <a:spLocks noChangeArrowheads="1"/>
          </p:cNvSpPr>
          <p:nvPr/>
        </p:nvSpPr>
        <p:spPr bwMode="auto">
          <a:xfrm>
            <a:off x="4088" y="1523394"/>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p>
        </p:txBody>
      </p:sp>
      <p:pic>
        <p:nvPicPr>
          <p:cNvPr id="12" name="Picture 10" descr="FVP-01"/>
          <p:cNvPicPr>
            <a:picLocks noChangeAspect="1" noChangeArrowheads="1"/>
          </p:cNvPicPr>
          <p:nvPr/>
        </p:nvPicPr>
        <p:blipFill>
          <a:blip r:embed="rId8" cstate="print">
            <a:extLst>
              <a:ext uri="{28A0092B-C50C-407E-A947-70E740481C1C}">
                <a14:useLocalDpi xmlns:a14="http://schemas.microsoft.com/office/drawing/2010/main" val="0"/>
              </a:ext>
            </a:extLst>
          </a:blip>
          <a:srcRect l="23134" t="38481" r="23317" b="38309"/>
          <a:stretch>
            <a:fillRect/>
          </a:stretch>
        </p:blipFill>
        <p:spPr bwMode="auto">
          <a:xfrm>
            <a:off x="5376565" y="1812100"/>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pic>
        <p:nvPicPr>
          <p:cNvPr id="13" name="Grafik 12"/>
          <p:cNvPicPr>
            <a:picLocks noChangeAspect="1"/>
          </p:cNvPicPr>
          <p:nvPr/>
        </p:nvPicPr>
        <p:blipFill>
          <a:blip r:embed="rId9">
            <a:extLst>
              <a:ext uri="{BEBA8EAE-BF5A-486C-A8C5-ECC9F3942E4B}">
                <a14:imgProps xmlns:a14="http://schemas.microsoft.com/office/drawing/2010/main">
                  <a14:imgLayer r:embed="rId10">
                    <a14:imgEffect>
                      <a14:backgroundRemoval t="3150" b="97638" l="1182" r="99212"/>
                    </a14:imgEffect>
                  </a14:imgLayer>
                </a14:imgProps>
              </a:ext>
            </a:extLst>
          </a:blip>
          <a:stretch>
            <a:fillRect/>
          </a:stretch>
        </p:blipFill>
        <p:spPr>
          <a:xfrm rot="1059758">
            <a:off x="-429665" y="5450631"/>
            <a:ext cx="2883153" cy="1803746"/>
          </a:xfrm>
          <a:prstGeom prst="rect">
            <a:avLst/>
          </a:prstGeom>
        </p:spPr>
      </p:pic>
    </p:spTree>
    <p:extLst>
      <p:ext uri="{BB962C8B-B14F-4D97-AF65-F5344CB8AC3E}">
        <p14:creationId xmlns:p14="http://schemas.microsoft.com/office/powerpoint/2010/main" val="3209769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2322172401"/>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30809"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16" name="Tabelle 15"/>
          <p:cNvGraphicFramePr>
            <a:graphicFrameLocks noGrp="1"/>
          </p:cNvGraphicFramePr>
          <p:nvPr>
            <p:extLst>
              <p:ext uri="{D42A27DB-BD31-4B8C-83A1-F6EECF244321}">
                <p14:modId xmlns:p14="http://schemas.microsoft.com/office/powerpoint/2010/main" val="146629120"/>
              </p:ext>
            </p:extLst>
          </p:nvPr>
        </p:nvGraphicFramePr>
        <p:xfrm>
          <a:off x="353426" y="6207296"/>
          <a:ext cx="6148972" cy="1914056"/>
        </p:xfrm>
        <a:graphic>
          <a:graphicData uri="http://schemas.openxmlformats.org/drawingml/2006/table">
            <a:tbl>
              <a:tblPr>
                <a:tableStyleId>{7DF18680-E054-41AD-8BC1-D1AEF772440D}</a:tableStyleId>
              </a:tblPr>
              <a:tblGrid>
                <a:gridCol w="1115767">
                  <a:extLst>
                    <a:ext uri="{9D8B030D-6E8A-4147-A177-3AD203B41FA5}">
                      <a16:colId xmlns:a16="http://schemas.microsoft.com/office/drawing/2014/main" val="977368613"/>
                    </a:ext>
                  </a:extLst>
                </a:gridCol>
                <a:gridCol w="985957">
                  <a:extLst>
                    <a:ext uri="{9D8B030D-6E8A-4147-A177-3AD203B41FA5}">
                      <a16:colId xmlns:a16="http://schemas.microsoft.com/office/drawing/2014/main" val="2929063417"/>
                    </a:ext>
                  </a:extLst>
                </a:gridCol>
                <a:gridCol w="910114">
                  <a:extLst>
                    <a:ext uri="{9D8B030D-6E8A-4147-A177-3AD203B41FA5}">
                      <a16:colId xmlns:a16="http://schemas.microsoft.com/office/drawing/2014/main" val="791068863"/>
                    </a:ext>
                  </a:extLst>
                </a:gridCol>
                <a:gridCol w="280903">
                  <a:extLst>
                    <a:ext uri="{9D8B030D-6E8A-4147-A177-3AD203B41FA5}">
                      <a16:colId xmlns:a16="http://schemas.microsoft.com/office/drawing/2014/main" val="859753918"/>
                    </a:ext>
                  </a:extLst>
                </a:gridCol>
                <a:gridCol w="279057">
                  <a:extLst>
                    <a:ext uri="{9D8B030D-6E8A-4147-A177-3AD203B41FA5}">
                      <a16:colId xmlns:a16="http://schemas.microsoft.com/office/drawing/2014/main" val="3215324387"/>
                    </a:ext>
                  </a:extLst>
                </a:gridCol>
                <a:gridCol w="288437">
                  <a:extLst>
                    <a:ext uri="{9D8B030D-6E8A-4147-A177-3AD203B41FA5}">
                      <a16:colId xmlns:a16="http://schemas.microsoft.com/office/drawing/2014/main" val="3956348607"/>
                    </a:ext>
                  </a:extLst>
                </a:gridCol>
                <a:gridCol w="288437">
                  <a:extLst>
                    <a:ext uri="{9D8B030D-6E8A-4147-A177-3AD203B41FA5}">
                      <a16:colId xmlns:a16="http://schemas.microsoft.com/office/drawing/2014/main" val="390809868"/>
                    </a:ext>
                  </a:extLst>
                </a:gridCol>
                <a:gridCol w="288437">
                  <a:extLst>
                    <a:ext uri="{9D8B030D-6E8A-4147-A177-3AD203B41FA5}">
                      <a16:colId xmlns:a16="http://schemas.microsoft.com/office/drawing/2014/main" val="1061248975"/>
                    </a:ext>
                  </a:extLst>
                </a:gridCol>
                <a:gridCol w="279057">
                  <a:extLst>
                    <a:ext uri="{9D8B030D-6E8A-4147-A177-3AD203B41FA5}">
                      <a16:colId xmlns:a16="http://schemas.microsoft.com/office/drawing/2014/main" val="206057797"/>
                    </a:ext>
                  </a:extLst>
                </a:gridCol>
                <a:gridCol w="279057">
                  <a:extLst>
                    <a:ext uri="{9D8B030D-6E8A-4147-A177-3AD203B41FA5}">
                      <a16:colId xmlns:a16="http://schemas.microsoft.com/office/drawing/2014/main" val="1729699427"/>
                    </a:ext>
                  </a:extLst>
                </a:gridCol>
                <a:gridCol w="286093">
                  <a:extLst>
                    <a:ext uri="{9D8B030D-6E8A-4147-A177-3AD203B41FA5}">
                      <a16:colId xmlns:a16="http://schemas.microsoft.com/office/drawing/2014/main" val="2173398305"/>
                    </a:ext>
                  </a:extLst>
                </a:gridCol>
                <a:gridCol w="283747">
                  <a:extLst>
                    <a:ext uri="{9D8B030D-6E8A-4147-A177-3AD203B41FA5}">
                      <a16:colId xmlns:a16="http://schemas.microsoft.com/office/drawing/2014/main" val="1812465225"/>
                    </a:ext>
                  </a:extLst>
                </a:gridCol>
                <a:gridCol w="283747">
                  <a:extLst>
                    <a:ext uri="{9D8B030D-6E8A-4147-A177-3AD203B41FA5}">
                      <a16:colId xmlns:a16="http://schemas.microsoft.com/office/drawing/2014/main" val="1336885814"/>
                    </a:ext>
                  </a:extLst>
                </a:gridCol>
                <a:gridCol w="300162">
                  <a:extLst>
                    <a:ext uri="{9D8B030D-6E8A-4147-A177-3AD203B41FA5}">
                      <a16:colId xmlns:a16="http://schemas.microsoft.com/office/drawing/2014/main" val="3628522541"/>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3">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TF</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b="1"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b="1"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b="1"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Fahrerhaus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Größe</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FEA</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FEC</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FGB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619779618"/>
                  </a:ext>
                </a:extLst>
              </a:tr>
              <a:tr h="480052">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QMK580541</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(QML258033)</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QQY012013</a:t>
                      </a:r>
                      <a:endParaRPr lang="de" sz="1000" b="1" i="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dirty="0" smtClean="0">
                          <a:ln>
                            <a:noFill/>
                          </a:ln>
                          <a:solidFill>
                            <a:schemeClr val="dk1"/>
                          </a:solidFill>
                          <a:effectLst/>
                          <a:latin typeface="Arial" panose="020B0604020202020204" pitchFamily="34" charset="0"/>
                          <a:ea typeface="+mn-ea"/>
                          <a:cs typeface="Arial" panose="020B0604020202020204" pitchFamily="34" charset="0"/>
                        </a:rPr>
                        <a:t>Standard/</a:t>
                      </a:r>
                      <a:endParaRPr lang="de" sz="1000" b="0" i="0" u="none" kern="1400" baseline="0" dirty="0">
                        <a:ln>
                          <a:noFill/>
                        </a:ln>
                        <a:solidFill>
                          <a:schemeClr val="dk1"/>
                        </a:solidFill>
                        <a:effectLst/>
                        <a:latin typeface="Arial" panose="020B0604020202020204" pitchFamily="34" charset="0"/>
                        <a:ea typeface="+mn-ea"/>
                        <a:cs typeface="Arial" panose="020B0604020202020204" pitchFamily="34" charset="0"/>
                      </a:endParaRPr>
                    </a:p>
                    <a:p>
                      <a:pPr marL="0" marR="0" indent="0" algn="ctr" defTabSz="379464" rtl="0" eaLnBrk="1" latinLnBrk="0" hangingPunct="1">
                        <a:lnSpc>
                          <a:spcPct val="121000"/>
                        </a:lnSpc>
                        <a:spcBef>
                          <a:spcPts val="0"/>
                        </a:spcBef>
                        <a:spcAft>
                          <a:spcPts val="0"/>
                        </a:spcAft>
                      </a:pPr>
                      <a:r>
                        <a:rPr lang="de" sz="1000" b="0" i="0" u="none" kern="1400" baseline="0" dirty="0">
                          <a:ln>
                            <a:noFill/>
                          </a:ln>
                          <a:solidFill>
                            <a:schemeClr val="dk1"/>
                          </a:solidFill>
                          <a:effectLst/>
                          <a:latin typeface="Arial" panose="020B0604020202020204" pitchFamily="34" charset="0"/>
                          <a:ea typeface="+mn-ea"/>
                          <a:cs typeface="Arial" panose="020B0604020202020204" pitchFamily="34" charset="0"/>
                        </a:rPr>
                        <a:t>500 mm</a:t>
                      </a:r>
                      <a:endParaRPr lang="de" sz="1000" b="0" i="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endParaRPr lang="de" sz="1200">
                        <a:latin typeface="Arial" panose="020B0604020202020204" pitchFamily="34" charset="0"/>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1487348174"/>
                  </a:ext>
                </a:extLst>
              </a:tr>
              <a:tr h="504056">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QMK580542</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(QML258034)</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QQY012012</a:t>
                      </a:r>
                      <a:endParaRPr lang="de" sz="1000" b="1" i="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Komfort/</a:t>
                      </a:r>
                    </a:p>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530 mm</a:t>
                      </a:r>
                      <a:endParaRPr lang="de" sz="1000" b="0" i="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2744517110"/>
                  </a:ext>
                </a:extLst>
              </a:tr>
            </a:tbl>
          </a:graphicData>
        </a:graphic>
      </p:graphicFrame>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632" y="2102901"/>
            <a:ext cx="2879129" cy="2156443"/>
          </a:xfrm>
          <a:prstGeom prst="rect">
            <a:avLst/>
          </a:prstGeom>
        </p:spPr>
      </p:pic>
      <p:sp>
        <p:nvSpPr>
          <p:cNvPr id="14" name="Textfeld 13"/>
          <p:cNvSpPr txBox="1"/>
          <p:nvPr/>
        </p:nvSpPr>
        <p:spPr bwMode="auto">
          <a:xfrm>
            <a:off x="3223656" y="1759433"/>
            <a:ext cx="3278743" cy="2934137"/>
          </a:xfrm>
          <a:prstGeom prst="rect">
            <a:avLst/>
          </a:prstGeom>
          <a:noFill/>
          <a:ln w="9525">
            <a:noFill/>
            <a:miter lim="800000"/>
            <a:headEnd/>
            <a:tailEnd/>
          </a:ln>
        </p:spPr>
        <p:txBody>
          <a:bodyPr wrap="square" lIns="0" tIns="0" rIns="0" bIns="0" rtlCol="0" anchor="t" anchorCtr="0">
            <a:spAutoFit/>
          </a:bodyPr>
          <a:lstStyle/>
          <a:p>
            <a:pPr algn="l" rtl="0" fontAlgn="base">
              <a:lnSpc>
                <a:spcPct val="150000"/>
              </a:lnSpc>
              <a:spcBef>
                <a:spcPct val="0"/>
              </a:spcBef>
              <a:spcAft>
                <a:spcPts val="772"/>
              </a:spcAft>
            </a:pPr>
            <a:r>
              <a:rPr lang="de" sz="1600" b="1" i="0" u="none" baseline="0" dirty="0">
                <a:latin typeface="Arial" panose="020B0604020202020204" pitchFamily="34" charset="0"/>
                <a:cs typeface="Arial" panose="020B0604020202020204" pitchFamily="34" charset="0"/>
              </a:rPr>
              <a:t>Produktinformation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Keine „Einheitsgröße“ wie bei vielen anderen Anbietern</a:t>
            </a:r>
          </a:p>
          <a:p>
            <a:pPr marL="367817" indent="-367817" algn="l" rtl="0" fontAlgn="base">
              <a:spcBef>
                <a:spcPct val="0"/>
              </a:spcBef>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Speziell für die Form und Krümmung der Frontscheibe des FUSO Canter entwickelt:</a:t>
            </a:r>
          </a:p>
          <a:p>
            <a:pPr marL="729504" lvl="1" indent="-294254" algn="l" rtl="0" fontAlgn="base">
              <a:spcBef>
                <a:spcPct val="0"/>
              </a:spcBef>
              <a:buFont typeface="+mj-lt"/>
              <a:buAutoNum type="alphaLcParenR"/>
            </a:pPr>
            <a:r>
              <a:rPr lang="de" sz="1400" b="0" i="0" u="none" baseline="0" dirty="0">
                <a:latin typeface="Arial" panose="020B0604020202020204" pitchFamily="34" charset="0"/>
                <a:cs typeface="Arial" panose="020B0604020202020204" pitchFamily="34" charset="0"/>
              </a:rPr>
              <a:t>500 mm – Standardkabine</a:t>
            </a:r>
          </a:p>
          <a:p>
            <a:pPr marL="729504" lvl="1" indent="-294254" algn="l" rtl="0" fontAlgn="base">
              <a:spcBef>
                <a:spcPct val="0"/>
              </a:spcBef>
              <a:spcAft>
                <a:spcPts val="772"/>
              </a:spcAft>
              <a:buFont typeface="+mj-lt"/>
              <a:buAutoNum type="alphaLcParenR"/>
            </a:pPr>
            <a:r>
              <a:rPr lang="de" sz="1400" b="0" i="0" u="none" baseline="0" dirty="0">
                <a:latin typeface="Arial" panose="020B0604020202020204" pitchFamily="34" charset="0"/>
                <a:cs typeface="Arial" panose="020B0604020202020204" pitchFamily="34" charset="0"/>
              </a:rPr>
              <a:t>530 mm – Komfortkabine</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Passend für </a:t>
            </a:r>
            <a:r>
              <a:rPr lang="de" sz="1400" b="0" i="0" u="none" baseline="0" dirty="0" smtClean="0">
                <a:latin typeface="Arial" panose="020B0604020202020204" pitchFamily="34" charset="0"/>
                <a:cs typeface="Arial" panose="020B0604020202020204" pitchFamily="34" charset="0"/>
              </a:rPr>
              <a:t>Canter </a:t>
            </a:r>
            <a:r>
              <a:rPr lang="de" sz="1400" b="0" i="0" u="none" baseline="0" dirty="0">
                <a:latin typeface="Arial" panose="020B0604020202020204" pitchFamily="34" charset="0"/>
                <a:cs typeface="Arial" panose="020B0604020202020204" pitchFamily="34" charset="0"/>
              </a:rPr>
              <a:t>TB, TD und TF</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Gewährleistet beste Sicht und erzeugt weniger Betriebsgeräusche</a:t>
            </a:r>
          </a:p>
        </p:txBody>
      </p:sp>
      <p:sp>
        <p:nvSpPr>
          <p:cNvPr id="15"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sp>
        <p:nvSpPr>
          <p:cNvPr id="18" name="Text Box 12"/>
          <p:cNvSpPr txBox="1">
            <a:spLocks noChangeArrowheads="1"/>
          </p:cNvSpPr>
          <p:nvPr/>
        </p:nvSpPr>
        <p:spPr bwMode="auto">
          <a:xfrm>
            <a:off x="346886" y="5355251"/>
            <a:ext cx="4522274" cy="56241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2400" b="1" i="0" u="none" baseline="0" dirty="0">
                <a:latin typeface="Arial" panose="020B0604020202020204" pitchFamily="34" charset="0"/>
                <a:cs typeface="Arial" panose="020B0604020202020204" pitchFamily="34" charset="0"/>
              </a:rPr>
              <a:t>Passend für folgende Modelle</a:t>
            </a:r>
            <a:endParaRPr lang="de" altLang="de-DE" sz="1800" dirty="0">
              <a:latin typeface="Arial" panose="020B0604020202020204" pitchFamily="34" charset="0"/>
              <a:cs typeface="Arial" panose="020B0604020202020204" pitchFamily="34" charset="0"/>
            </a:endParaRPr>
          </a:p>
        </p:txBody>
      </p:sp>
      <p:cxnSp>
        <p:nvCxnSpPr>
          <p:cNvPr id="19" name="AutoShape 13"/>
          <p:cNvCxnSpPr>
            <a:cxnSpLocks noChangeShapeType="1"/>
          </p:cNvCxnSpPr>
          <p:nvPr/>
        </p:nvCxnSpPr>
        <p:spPr bwMode="auto">
          <a:xfrm>
            <a:off x="1" y="5905877"/>
            <a:ext cx="4869159" cy="0"/>
          </a:xfrm>
          <a:prstGeom prst="straightConnector1">
            <a:avLst/>
          </a:prstGeom>
          <a:noFill/>
          <a:ln w="31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20"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Wischerblatt</a:t>
            </a:r>
            <a:endParaRPr lang="de" altLang="de-DE" sz="1400" dirty="0">
              <a:latin typeface="Arial" panose="020B0604020202020204" pitchFamily="34" charset="0"/>
              <a:cs typeface="Arial" panose="020B0604020202020204" pitchFamily="34" charset="0"/>
            </a:endParaRPr>
          </a:p>
        </p:txBody>
      </p:sp>
      <p:cxnSp>
        <p:nvCxnSpPr>
          <p:cNvPr id="21" name="AutoShape 4"/>
          <p:cNvCxnSpPr>
            <a:cxnSpLocks noChangeShapeType="1"/>
          </p:cNvCxnSpPr>
          <p:nvPr/>
        </p:nvCxnSpPr>
        <p:spPr bwMode="auto">
          <a:xfrm>
            <a:off x="4089" y="1163605"/>
            <a:ext cx="3456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22" name="Textfeld 21"/>
          <p:cNvSpPr txBox="1"/>
          <p:nvPr/>
        </p:nvSpPr>
        <p:spPr bwMode="auto">
          <a:xfrm>
            <a:off x="6309320" y="9435452"/>
            <a:ext cx="125034" cy="198068"/>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287" b="0" i="0" u="none" baseline="0">
                <a:latin typeface="Arial" panose="020B0604020202020204" pitchFamily="34" charset="0"/>
                <a:cs typeface="Arial" panose="020B0604020202020204" pitchFamily="34" charset="0"/>
              </a:rPr>
              <a:t> </a:t>
            </a:r>
            <a:r>
              <a:rPr lang="de" sz="1100" b="0" i="0" u="none" baseline="0">
                <a:latin typeface="Arial" panose="020B0604020202020204" pitchFamily="34" charset="0"/>
                <a:cs typeface="Arial" panose="020B0604020202020204" pitchFamily="34" charset="0"/>
              </a:rPr>
              <a:t>7</a:t>
            </a:r>
            <a:endParaRPr lang="de" sz="1100" dirty="0">
              <a:latin typeface="Arial" panose="020B0604020202020204" pitchFamily="34" charset="0"/>
              <a:cs typeface="Arial" panose="020B0604020202020204" pitchFamily="34" charset="0"/>
            </a:endParaRPr>
          </a:p>
        </p:txBody>
      </p:sp>
      <p:pic>
        <p:nvPicPr>
          <p:cNvPr id="17" name="Grafik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6402" y="475988"/>
            <a:ext cx="680710" cy="563667"/>
          </a:xfrm>
          <a:prstGeom prst="rect">
            <a:avLst/>
          </a:prstGeom>
        </p:spPr>
      </p:pic>
      <p:pic>
        <p:nvPicPr>
          <p:cNvPr id="23"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346" y="7247033"/>
            <a:ext cx="354410" cy="293472"/>
          </a:xfrm>
          <a:prstGeom prst="rect">
            <a:avLst/>
          </a:prstGeom>
        </p:spPr>
      </p:pic>
      <p:pic>
        <p:nvPicPr>
          <p:cNvPr id="24" name="Grafik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346" y="7722839"/>
            <a:ext cx="354410" cy="293472"/>
          </a:xfrm>
          <a:prstGeom prst="rect">
            <a:avLst/>
          </a:prstGeom>
        </p:spPr>
      </p:pic>
      <p:sp>
        <p:nvSpPr>
          <p:cNvPr id="25" name="Textfeld 24"/>
          <p:cNvSpPr txBox="1"/>
          <p:nvPr/>
        </p:nvSpPr>
        <p:spPr bwMode="auto">
          <a:xfrm>
            <a:off x="5617167" y="8187404"/>
            <a:ext cx="847989" cy="161583"/>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050" b="0" i="0" u="none" baseline="0" dirty="0">
                <a:latin typeface="Arial" panose="020B0604020202020204" pitchFamily="34" charset="0"/>
                <a:cs typeface="Arial" panose="020B0604020202020204" pitchFamily="34" charset="0"/>
              </a:rPr>
              <a:t>(Vorgänger)</a:t>
            </a:r>
            <a:endParaRPr lang="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298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44" name="think-cell Folie" r:id="rId5" imgW="592" imgH="591" progId="TCLayout.ActiveDocument.1">
                  <p:embed/>
                </p:oleObj>
              </mc:Choice>
              <mc:Fallback>
                <p:oleObj name="think-cell Folie" r:id="rId5" imgW="592" imgH="591"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rtl="0">
              <a:lnSpc>
                <a:spcPts val="1793"/>
              </a:lnSpc>
              <a:spcBef>
                <a:spcPct val="0"/>
              </a:spcBef>
              <a:spcAft>
                <a:spcPct val="0"/>
              </a:spcAft>
            </a:pPr>
            <a:endParaRPr lang="de" sz="1569" dirty="0">
              <a:latin typeface="CorpoS" pitchFamily="2" charset="0"/>
              <a:ea typeface="+mj-ea"/>
              <a:cs typeface="+mj-cs"/>
              <a:sym typeface="CorpoS" pitchFamily="2" charset="0"/>
            </a:endParaRPr>
          </a:p>
        </p:txBody>
      </p:sp>
      <p:sp>
        <p:nvSpPr>
          <p:cNvPr id="6" name="Rechteck 5"/>
          <p:cNvSpPr/>
          <p:nvPr/>
        </p:nvSpPr>
        <p:spPr>
          <a:xfrm>
            <a:off x="-1630" y="0"/>
            <a:ext cx="6959021" cy="99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sz="2377">
              <a:solidFill>
                <a:schemeClr val="bg1"/>
              </a:solidFill>
            </a:endParaRPr>
          </a:p>
        </p:txBody>
      </p:sp>
      <p:pic>
        <p:nvPicPr>
          <p:cNvPr id="2" name="Grafik 1"/>
          <p:cNvPicPr>
            <a:picLocks noChangeAspect="1"/>
          </p:cNvPicPr>
          <p:nvPr/>
        </p:nvPicPr>
        <p:blipFill rotWithShape="1">
          <a:blip r:embed="rId7"/>
          <a:srcRect l="15604" r="3258"/>
          <a:stretch/>
        </p:blipFill>
        <p:spPr>
          <a:xfrm>
            <a:off x="-1630" y="1689715"/>
            <a:ext cx="6960960" cy="5711557"/>
          </a:xfrm>
          <a:prstGeom prst="rect">
            <a:avLst/>
          </a:prstGeom>
        </p:spPr>
      </p:pic>
    </p:spTree>
    <p:extLst>
      <p:ext uri="{BB962C8B-B14F-4D97-AF65-F5344CB8AC3E}">
        <p14:creationId xmlns:p14="http://schemas.microsoft.com/office/powerpoint/2010/main" val="102220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111679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829" name="think-cell Folie" r:id="rId5" imgW="592" imgH="591" progId="TCLayout.ActiveDocument.1">
                  <p:embed/>
                </p:oleObj>
              </mc:Choice>
              <mc:Fallback>
                <p:oleObj name="think-cell Folie" r:id="rId5" imgW="592" imgH="591"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rtl="0">
              <a:lnSpc>
                <a:spcPts val="1793"/>
              </a:lnSpc>
              <a:spcBef>
                <a:spcPct val="0"/>
              </a:spcBef>
              <a:spcAft>
                <a:spcPct val="0"/>
              </a:spcAft>
            </a:pPr>
            <a:endParaRPr lang="de" sz="1569" dirty="0">
              <a:latin typeface="CorpoS" pitchFamily="2" charset="0"/>
              <a:ea typeface="+mj-ea"/>
              <a:cs typeface="+mj-cs"/>
              <a:sym typeface="CorpoS" pitchFamily="2" charset="0"/>
            </a:endParaRPr>
          </a:p>
        </p:txBody>
      </p:sp>
      <p:sp>
        <p:nvSpPr>
          <p:cNvPr id="6" name="Rechteck 5"/>
          <p:cNvSpPr/>
          <p:nvPr/>
        </p:nvSpPr>
        <p:spPr>
          <a:xfrm>
            <a:off x="-1630" y="0"/>
            <a:ext cx="6959021" cy="990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 sz="2377">
              <a:solidFill>
                <a:schemeClr val="bg1"/>
              </a:solidFill>
            </a:endParaRPr>
          </a:p>
        </p:txBody>
      </p:sp>
      <p:sp>
        <p:nvSpPr>
          <p:cNvPr id="7" name="object 2"/>
          <p:cNvSpPr txBox="1"/>
          <p:nvPr/>
        </p:nvSpPr>
        <p:spPr>
          <a:xfrm>
            <a:off x="6373928" y="406505"/>
            <a:ext cx="153888" cy="2270768"/>
          </a:xfrm>
          <a:prstGeom prst="rect">
            <a:avLst/>
          </a:prstGeom>
        </p:spPr>
        <p:txBody>
          <a:bodyPr vert="vert270" wrap="square" lIns="0" tIns="45500" rIns="0" bIns="0" rtlCol="0">
            <a:spAutoFit/>
          </a:bodyPr>
          <a:lstStyle/>
          <a:p>
            <a:pPr marL="11519" algn="r" rtl="0">
              <a:spcBef>
                <a:spcPts val="358"/>
              </a:spcBef>
            </a:pPr>
            <a:r>
              <a:rPr lang="de" sz="1000" b="1" i="0" u="none" spc="9" baseline="0">
                <a:solidFill>
                  <a:srgbClr val="FFFFFF"/>
                </a:solidFill>
                <a:latin typeface="Arial" panose="020B0604020202020204" pitchFamily="34" charset="0"/>
                <a:cs typeface="Arial" panose="020B0604020202020204" pitchFamily="34" charset="0"/>
              </a:rPr>
              <a:t>FUSO </a:t>
            </a:r>
            <a:r>
              <a:rPr lang="de" sz="1000" b="1" i="0" u="none" baseline="0">
                <a:solidFill>
                  <a:srgbClr val="FFFFFF"/>
                </a:solidFill>
                <a:latin typeface="Arial" panose="020B0604020202020204" pitchFamily="34" charset="0"/>
                <a:cs typeface="Arial" panose="020B0604020202020204" pitchFamily="34" charset="0"/>
              </a:rPr>
              <a:t>– Eine </a:t>
            </a:r>
            <a:r>
              <a:rPr lang="de" sz="1000" b="1" i="0" u="none" spc="5" baseline="0">
                <a:solidFill>
                  <a:srgbClr val="FFFFFF"/>
                </a:solidFill>
                <a:latin typeface="Arial" panose="020B0604020202020204" pitchFamily="34" charset="0"/>
                <a:cs typeface="Arial" panose="020B0604020202020204" pitchFamily="34" charset="0"/>
              </a:rPr>
              <a:t>Marke der</a:t>
            </a:r>
            <a:r>
              <a:rPr lang="de" sz="1000" b="0" i="0" u="none" spc="-73" baseline="0">
                <a:solidFill>
                  <a:srgbClr val="FFFFFF"/>
                </a:solidFill>
                <a:latin typeface="Arial" panose="020B0604020202020204" pitchFamily="34" charset="0"/>
                <a:cs typeface="Arial" panose="020B0604020202020204" pitchFamily="34" charset="0"/>
              </a:rPr>
              <a:t> </a:t>
            </a:r>
            <a:r>
              <a:rPr lang="de" sz="1000" b="1" i="0" u="none" spc="5" baseline="0">
                <a:solidFill>
                  <a:srgbClr val="FFFFFF"/>
                </a:solidFill>
                <a:latin typeface="Arial" panose="020B0604020202020204" pitchFamily="34" charset="0"/>
                <a:cs typeface="Arial" panose="020B0604020202020204" pitchFamily="34" charset="0"/>
              </a:rPr>
              <a:t>Daimler AG</a:t>
            </a:r>
            <a:endParaRPr sz="1000" dirty="0">
              <a:latin typeface="Arial" panose="020B0604020202020204" pitchFamily="34" charset="0"/>
              <a:cs typeface="Arial" panose="020B0604020202020204" pitchFamily="34" charset="0"/>
            </a:endParaRPr>
          </a:p>
        </p:txBody>
      </p:sp>
      <p:sp>
        <p:nvSpPr>
          <p:cNvPr id="9" name="Textfeld 8"/>
          <p:cNvSpPr txBox="1"/>
          <p:nvPr/>
        </p:nvSpPr>
        <p:spPr>
          <a:xfrm>
            <a:off x="362052" y="8616861"/>
            <a:ext cx="5577840" cy="577081"/>
          </a:xfrm>
          <a:prstGeom prst="rect">
            <a:avLst/>
          </a:prstGeom>
          <a:noFill/>
        </p:spPr>
        <p:txBody>
          <a:bodyPr wrap="square" rtlCol="0">
            <a:spAutoFit/>
          </a:bodyPr>
          <a:lstStyle/>
          <a:p>
            <a:pPr algn="l" rtl="0"/>
            <a:r>
              <a:rPr lang="de" sz="1050" b="0" i="0" u="none" baseline="0">
                <a:solidFill>
                  <a:schemeClr val="bg1"/>
                </a:solidFill>
                <a:latin typeface="Arial" panose="020B0604020202020204" pitchFamily="34" charset="0"/>
                <a:cs typeface="Arial" panose="020B0604020202020204" pitchFamily="34" charset="0"/>
              </a:rPr>
              <a:t>Anbieter: Daimler Truck AG, Mercedesstraße 120, 70372 Stuttgart, Deutschland</a:t>
            </a:r>
          </a:p>
          <a:p>
            <a:endParaRPr lang="de" sz="1050" dirty="0">
              <a:solidFill>
                <a:schemeClr val="bg1"/>
              </a:solidFill>
              <a:latin typeface="Arial" panose="020B0604020202020204" pitchFamily="34" charset="0"/>
              <a:cs typeface="Arial" panose="020B0604020202020204" pitchFamily="34" charset="0"/>
            </a:endParaRPr>
          </a:p>
          <a:p>
            <a:pPr algn="l" rtl="0"/>
            <a:r>
              <a:rPr lang="de" sz="1050" b="0" i="0" u="none" baseline="0">
                <a:solidFill>
                  <a:schemeClr val="bg1"/>
                </a:solidFill>
                <a:latin typeface="Arial" panose="020B0604020202020204" pitchFamily="34" charset="0"/>
                <a:cs typeface="Arial" panose="020B0604020202020204" pitchFamily="34" charset="0"/>
              </a:rPr>
              <a:t>www.fuso-trucks.com</a:t>
            </a:r>
            <a:endParaRPr lang="de"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234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235505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20" name="think-cell Folie" r:id="rId4" imgW="395" imgH="394" progId="TCLayout.ActiveDocument.1">
                  <p:embed/>
                </p:oleObj>
              </mc:Choice>
              <mc:Fallback>
                <p:oleObj name="think-cell Folie" r:id="rId4" imgW="395" imgH="39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4209391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2823138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06" name="think-cell Folie" r:id="rId5" imgW="592" imgH="591" progId="TCLayout.ActiveDocument.1">
                  <p:embed/>
                </p:oleObj>
              </mc:Choice>
              <mc:Fallback>
                <p:oleObj name="think-cell Folie" r:id="rId5" imgW="592" imgH="591" progId="TCLayout.ActiveDocument.1">
                  <p:embed/>
                  <p:pic>
                    <p:nvPicPr>
                      <p:cNvPr id="4" name="Objek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1793"/>
              </a:lnSpc>
              <a:spcBef>
                <a:spcPct val="0"/>
              </a:spcBef>
              <a:spcAft>
                <a:spcPct val="0"/>
              </a:spcAft>
            </a:pPr>
            <a:endParaRPr lang="de-DE" sz="140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el 1"/>
          <p:cNvSpPr>
            <a:spLocks noGrp="1"/>
          </p:cNvSpPr>
          <p:nvPr>
            <p:ph type="title"/>
          </p:nvPr>
        </p:nvSpPr>
        <p:spPr>
          <a:xfrm>
            <a:off x="375839" y="1208584"/>
            <a:ext cx="6149505" cy="5487663"/>
          </a:xfrm>
        </p:spPr>
        <p:txBody>
          <a:bodyPr/>
          <a:lstStyle/>
          <a:p>
            <a:pPr algn="l" rtl="0"/>
            <a:r>
              <a:rPr lang="de" sz="1400" b="0" i="0" u="none" baseline="0" dirty="0">
                <a:latin typeface="Arial" panose="020B0604020202020204" pitchFamily="34" charset="0"/>
                <a:cs typeface="Arial" panose="020B0604020202020204" pitchFamily="34" charset="0"/>
              </a:rPr>
              <a:t>Wann sollten Sie in puncto Qualität und Leistungsfähigkeit von Ersatzteilen, die Sie für Ihren Geschäftsbetrieb benötigen, Kompromisse eingehen? Die kurze Antwort lautet: Niemals! Mit </a:t>
            </a:r>
            <a:r>
              <a:rPr lang="de" sz="1400" b="1" i="1" u="none" baseline="0" dirty="0">
                <a:latin typeface="Arial" panose="020B0604020202020204" pitchFamily="34" charset="0"/>
                <a:cs typeface="Arial" panose="020B0604020202020204" pitchFamily="34" charset="0"/>
              </a:rPr>
              <a:t>FUSO Value Parts</a:t>
            </a:r>
            <a:r>
              <a:rPr lang="de" sz="1400" b="0" i="0" u="none" baseline="0" dirty="0">
                <a:latin typeface="Arial" panose="020B0604020202020204" pitchFamily="34" charset="0"/>
                <a:cs typeface="Arial" panose="020B0604020202020204" pitchFamily="34" charset="0"/>
              </a:rPr>
              <a:t>, unserer z</a:t>
            </a:r>
            <a:r>
              <a:rPr lang="de" sz="1400" b="1" i="0" u="none" baseline="0" dirty="0">
                <a:latin typeface="Arial" panose="020B0604020202020204" pitchFamily="34" charset="0"/>
                <a:cs typeface="Arial" panose="020B0604020202020204" pitchFamily="34" charset="0"/>
              </a:rPr>
              <a:t>weiten Produktlinie für FUSO</a:t>
            </a:r>
            <a:r>
              <a:rPr lang="de" sz="1400" b="0" i="0" u="none" baseline="0" dirty="0">
                <a:latin typeface="Arial" panose="020B0604020202020204" pitchFamily="34" charset="0"/>
                <a:cs typeface="Arial" panose="020B0604020202020204" pitchFamily="34" charset="0"/>
              </a:rPr>
              <a:t>-Teile, erhalten Sie </a:t>
            </a:r>
            <a:r>
              <a:rPr lang="de" sz="1400" b="1" i="0" u="none" baseline="0" dirty="0">
                <a:latin typeface="Arial" panose="020B0604020202020204" pitchFamily="34" charset="0"/>
                <a:cs typeface="Arial" panose="020B0604020202020204" pitchFamily="34" charset="0"/>
              </a:rPr>
              <a:t>hochpräzise gefertigte Originalprodukte mit FUSO-Garantie</a:t>
            </a:r>
            <a:r>
              <a:rPr lang="de" sz="1400" b="0" i="0" u="none" baseline="0" dirty="0">
                <a:latin typeface="Arial" panose="020B0604020202020204" pitchFamily="34" charset="0"/>
                <a:cs typeface="Arial" panose="020B0604020202020204" pitchFamily="34" charset="0"/>
              </a:rPr>
              <a:t> zu deutlich günstigeren Preisen. Wenn Sie qualitativ hochwertige Ersatzteile zu erschwinglichen Preisen suchen, machen wir Ihnen die Wahl leicht.</a:t>
            </a:r>
            <a:r>
              <a:rPr lang="de" sz="1400" dirty="0">
                <a:latin typeface="Arial" panose="020B0604020202020204" pitchFamily="34" charset="0"/>
                <a:cs typeface="Arial" panose="020B0604020202020204" pitchFamily="34" charset="0"/>
              </a:rPr>
              <a:t/>
            </a:r>
            <a:br>
              <a:rPr lang="de" sz="1400" dirty="0">
                <a:latin typeface="Arial" panose="020B0604020202020204" pitchFamily="34" charset="0"/>
                <a:cs typeface="Arial" panose="020B0604020202020204" pitchFamily="34" charset="0"/>
              </a:rPr>
            </a:br>
            <a:r>
              <a:rPr lang="de" sz="1400" dirty="0">
                <a:latin typeface="Arial" panose="020B0604020202020204" pitchFamily="34" charset="0"/>
                <a:cs typeface="Arial" panose="020B0604020202020204" pitchFamily="34" charset="0"/>
              </a:rPr>
              <a:t/>
            </a:r>
            <a:br>
              <a:rPr lang="de" sz="1400" dirty="0">
                <a:latin typeface="Arial" panose="020B0604020202020204" pitchFamily="34" charset="0"/>
                <a:cs typeface="Arial" panose="020B0604020202020204" pitchFamily="34" charset="0"/>
              </a:rPr>
            </a:br>
            <a:r>
              <a:rPr lang="de" sz="1400" b="0" i="0" u="none" baseline="0" dirty="0">
                <a:latin typeface="Arial" panose="020B0604020202020204" pitchFamily="34" charset="0"/>
                <a:cs typeface="Arial" panose="020B0604020202020204" pitchFamily="34" charset="0"/>
              </a:rPr>
              <a:t>Mit </a:t>
            </a:r>
            <a:r>
              <a:rPr lang="de" sz="1400" b="1" i="1" u="none" baseline="0" dirty="0">
                <a:latin typeface="Arial" panose="020B0604020202020204" pitchFamily="34" charset="0"/>
                <a:cs typeface="Arial" panose="020B0604020202020204" pitchFamily="34" charset="0"/>
              </a:rPr>
              <a:t>FUSO Value Parts </a:t>
            </a:r>
            <a:r>
              <a:rPr lang="de" sz="1400" b="0" i="0" u="none" baseline="0" dirty="0">
                <a:latin typeface="Arial" panose="020B0604020202020204" pitchFamily="34" charset="0"/>
                <a:cs typeface="Arial" panose="020B0604020202020204" pitchFamily="34" charset="0"/>
              </a:rPr>
              <a:t>bieten wir Ihnen eine Lösung mit dem </a:t>
            </a:r>
            <a:r>
              <a:rPr lang="de" sz="1400" b="1" i="0" u="none" baseline="0" dirty="0">
                <a:latin typeface="Arial" panose="020B0604020202020204" pitchFamily="34" charset="0"/>
                <a:cs typeface="Arial" panose="020B0604020202020204" pitchFamily="34" charset="0"/>
              </a:rPr>
              <a:t>besten Preis-Leistungs-Verhältnis</a:t>
            </a:r>
            <a:r>
              <a:rPr lang="de" sz="1400" b="0" i="0" u="none" baseline="0" dirty="0">
                <a:latin typeface="Arial" panose="020B0604020202020204" pitchFamily="34" charset="0"/>
                <a:cs typeface="Arial" panose="020B0604020202020204" pitchFamily="34" charset="0"/>
              </a:rPr>
              <a:t> für Canter-Fahrzeuge an, deren Garantie abgelaufen ist. Wir bieten eine breite Palette von Teilenummern für </a:t>
            </a:r>
            <a:r>
              <a:rPr lang="de" sz="1400" b="1" i="0" u="none" baseline="0" dirty="0">
                <a:latin typeface="Arial" panose="020B0604020202020204" pitchFamily="34" charset="0"/>
                <a:cs typeface="Arial" panose="020B0604020202020204" pitchFamily="34" charset="0"/>
              </a:rPr>
              <a:t>Canter TB-, TD- und TF-Modelle</a:t>
            </a:r>
            <a:r>
              <a:rPr lang="de" sz="1400" b="0" i="0" u="none" baseline="0" dirty="0">
                <a:latin typeface="Arial" panose="020B0604020202020204" pitchFamily="34" charset="0"/>
                <a:cs typeface="Arial" panose="020B0604020202020204" pitchFamily="34" charset="0"/>
              </a:rPr>
              <a:t>. Das Sortiment umfasst u. a. </a:t>
            </a:r>
            <a:r>
              <a:rPr lang="de" sz="1400" b="1" i="0" u="none" baseline="0" dirty="0">
                <a:latin typeface="Arial" panose="020B0604020202020204" pitchFamily="34" charset="0"/>
                <a:cs typeface="Arial" panose="020B0604020202020204" pitchFamily="34" charset="0"/>
              </a:rPr>
              <a:t>Öl-, Luft- und Kraftstofffilter, Wischerblätter, Wasserpumpen, Bremsen,   Leuchtmittel sowie Keilriemen</a:t>
            </a:r>
            <a:r>
              <a:rPr lang="de" sz="1400" b="0" i="0" u="none" baseline="0" dirty="0">
                <a:latin typeface="Arial" panose="020B0604020202020204" pitchFamily="34" charset="0"/>
                <a:cs typeface="Arial" panose="020B0604020202020204" pitchFamily="34" charset="0"/>
              </a:rPr>
              <a:t>, damit Sie Ihr Fahrzeug in einwandfreiem Zustand erhalten können.</a:t>
            </a:r>
            <a:r>
              <a:rPr lang="de" sz="1400" dirty="0">
                <a:latin typeface="Arial" panose="020B0604020202020204" pitchFamily="34" charset="0"/>
                <a:cs typeface="Arial" panose="020B0604020202020204" pitchFamily="34" charset="0"/>
              </a:rPr>
              <a:t/>
            </a:r>
            <a:br>
              <a:rPr lang="de" sz="1400" dirty="0">
                <a:latin typeface="Arial" panose="020B0604020202020204" pitchFamily="34" charset="0"/>
                <a:cs typeface="Arial" panose="020B0604020202020204" pitchFamily="34" charset="0"/>
              </a:rPr>
            </a:br>
            <a:r>
              <a:rPr lang="de" sz="1400" dirty="0">
                <a:latin typeface="Arial" panose="020B0604020202020204" pitchFamily="34" charset="0"/>
                <a:cs typeface="Arial" panose="020B0604020202020204" pitchFamily="34" charset="0"/>
              </a:rPr>
              <a:t/>
            </a:r>
            <a:br>
              <a:rPr lang="de" sz="1400" dirty="0">
                <a:latin typeface="Arial" panose="020B0604020202020204" pitchFamily="34" charset="0"/>
                <a:cs typeface="Arial" panose="020B0604020202020204" pitchFamily="34" charset="0"/>
              </a:rPr>
            </a:br>
            <a:r>
              <a:rPr lang="de" sz="1400" b="0" i="0" u="none" baseline="0" dirty="0">
                <a:latin typeface="Arial" panose="020B0604020202020204" pitchFamily="34" charset="0"/>
                <a:cs typeface="Arial" panose="020B0604020202020204" pitchFamily="34" charset="0"/>
              </a:rPr>
              <a:t>Wir unterstützen Sie mit unserem professionellen Service bei der Inspektion Ihres Fahrzeugs und wählen die für Ihren Canter am besten geeigneten </a:t>
            </a:r>
            <a:r>
              <a:rPr lang="de" sz="1400" b="1" i="1" u="none" baseline="0" dirty="0">
                <a:latin typeface="Arial" panose="020B0604020202020204" pitchFamily="34" charset="0"/>
                <a:cs typeface="Arial" panose="020B0604020202020204" pitchFamily="34" charset="0"/>
              </a:rPr>
              <a:t>FUSO Value Parts</a:t>
            </a:r>
            <a:r>
              <a:rPr lang="de" sz="1400" b="0" i="0" u="none" baseline="0" dirty="0">
                <a:latin typeface="Arial" panose="020B0604020202020204" pitchFamily="34" charset="0"/>
                <a:cs typeface="Arial" panose="020B0604020202020204" pitchFamily="34" charset="0"/>
              </a:rPr>
              <a:t> fachgerecht aus. Wir verwenden dabei ausschließlich </a:t>
            </a:r>
            <a:r>
              <a:rPr lang="de" sz="1400" b="1" i="0" u="none" baseline="0" dirty="0">
                <a:latin typeface="Arial" panose="020B0604020202020204" pitchFamily="34" charset="0"/>
                <a:cs typeface="Arial" panose="020B0604020202020204" pitchFamily="34" charset="0"/>
              </a:rPr>
              <a:t>hochwertige </a:t>
            </a:r>
            <a:r>
              <a:rPr lang="de" sz="1400" b="1" i="0" u="none" baseline="0" dirty="0" smtClean="0">
                <a:latin typeface="Arial" panose="020B0604020202020204" pitchFamily="34" charset="0"/>
                <a:cs typeface="Arial" panose="020B0604020202020204" pitchFamily="34" charset="0"/>
              </a:rPr>
              <a:t>Materialien unter </a:t>
            </a:r>
            <a:r>
              <a:rPr lang="de" sz="1400" b="1" i="0" u="none" baseline="0" dirty="0">
                <a:latin typeface="Arial" panose="020B0604020202020204" pitchFamily="34" charset="0"/>
                <a:cs typeface="Arial" panose="020B0604020202020204" pitchFamily="34" charset="0"/>
              </a:rPr>
              <a:t>Einhaltung aller Standards, sodass </a:t>
            </a:r>
            <a:r>
              <a:rPr lang="de" sz="1400" b="1" i="0" u="none" baseline="0" dirty="0" smtClean="0">
                <a:latin typeface="Arial" panose="020B0604020202020204" pitchFamily="34" charset="0"/>
                <a:cs typeface="Arial" panose="020B0604020202020204" pitchFamily="34" charset="0"/>
              </a:rPr>
              <a:t>ihre Sicherheit </a:t>
            </a:r>
            <a:r>
              <a:rPr lang="de" sz="1400" b="1" i="0" u="none" baseline="0" dirty="0">
                <a:latin typeface="Arial" panose="020B0604020202020204" pitchFamily="34" charset="0"/>
                <a:cs typeface="Arial" panose="020B0604020202020204" pitchFamily="34" charset="0"/>
              </a:rPr>
              <a:t>jederzeit gewährleistet bleibt.</a:t>
            </a:r>
            <a:r>
              <a:rPr lang="de" sz="1400" b="0" i="0" u="none" baseline="0" dirty="0">
                <a:latin typeface="Arial" panose="020B0604020202020204" pitchFamily="34" charset="0"/>
                <a:cs typeface="Arial" panose="020B0604020202020204" pitchFamily="34" charset="0"/>
              </a:rPr>
              <a:t> Sehen Sie einfach in diesem Katalog nach, ob die von Ihnen gewünschten Teile verfügbar sind!</a:t>
            </a:r>
            <a:r>
              <a:rPr lang="de" sz="1400" dirty="0">
                <a:latin typeface="Arial" panose="020B0604020202020204" pitchFamily="34" charset="0"/>
                <a:cs typeface="Arial" panose="020B0604020202020204" pitchFamily="34" charset="0"/>
              </a:rPr>
              <a:t/>
            </a:r>
            <a:br>
              <a:rPr lang="de" sz="1400" dirty="0">
                <a:latin typeface="Arial" panose="020B0604020202020204" pitchFamily="34" charset="0"/>
                <a:cs typeface="Arial" panose="020B0604020202020204" pitchFamily="34" charset="0"/>
              </a:rPr>
            </a:br>
            <a:r>
              <a:rPr lang="de" sz="1400" dirty="0">
                <a:latin typeface="Arial" panose="020B0604020202020204" pitchFamily="34" charset="0"/>
                <a:cs typeface="Arial" panose="020B0604020202020204" pitchFamily="34" charset="0"/>
              </a:rPr>
              <a:t/>
            </a:r>
            <a:br>
              <a:rPr lang="de" sz="1400" dirty="0">
                <a:latin typeface="Arial" panose="020B0604020202020204" pitchFamily="34" charset="0"/>
                <a:cs typeface="Arial" panose="020B0604020202020204" pitchFamily="34" charset="0"/>
              </a:rPr>
            </a:br>
            <a:r>
              <a:rPr lang="de" sz="1400" b="0" i="0" u="none" baseline="0" dirty="0">
                <a:latin typeface="Arial" panose="020B0604020202020204" pitchFamily="34" charset="0"/>
                <a:cs typeface="Arial" panose="020B0604020202020204" pitchFamily="34" charset="0"/>
              </a:rPr>
              <a:t>Weitere Informationen erhalten Sie bei Ihrem örtlichen FUSO-Händler. </a:t>
            </a:r>
            <a:endParaRPr lang="de" dirty="0"/>
          </a:p>
        </p:txBody>
      </p:sp>
      <p:pic>
        <p:nvPicPr>
          <p:cNvPr id="8" name="Grafik 7"/>
          <p:cNvPicPr>
            <a:picLocks noChangeAspect="1"/>
          </p:cNvPicPr>
          <p:nvPr/>
        </p:nvPicPr>
        <p:blipFill>
          <a:blip r:embed="rId7"/>
          <a:stretch>
            <a:fillRect/>
          </a:stretch>
        </p:blipFill>
        <p:spPr>
          <a:xfrm>
            <a:off x="354012" y="6465168"/>
            <a:ext cx="6148387" cy="3186360"/>
          </a:xfrm>
          <a:prstGeom prst="rect">
            <a:avLst/>
          </a:prstGeom>
        </p:spPr>
      </p:pic>
      <p:pic>
        <p:nvPicPr>
          <p:cNvPr id="9" name="Picture 10" descr="FVP-01"/>
          <p:cNvPicPr>
            <a:picLocks noChangeAspect="1" noChangeArrowheads="1"/>
          </p:cNvPicPr>
          <p:nvPr/>
        </p:nvPicPr>
        <p:blipFill>
          <a:blip r:embed="rId8"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sp>
        <p:nvSpPr>
          <p:cNvPr id="13"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Einleitung</a:t>
            </a:r>
            <a:endParaRPr lang="de" altLang="de-DE" sz="1400" dirty="0">
              <a:latin typeface="Arial" panose="020B0604020202020204" pitchFamily="34" charset="0"/>
              <a:cs typeface="Arial" panose="020B0604020202020204" pitchFamily="34" charset="0"/>
            </a:endParaRPr>
          </a:p>
        </p:txBody>
      </p:sp>
      <p:cxnSp>
        <p:nvCxnSpPr>
          <p:cNvPr id="14" name="AutoShape 4"/>
          <p:cNvCxnSpPr>
            <a:cxnSpLocks noChangeShapeType="1"/>
          </p:cNvCxnSpPr>
          <p:nvPr/>
        </p:nvCxnSpPr>
        <p:spPr bwMode="auto">
          <a:xfrm>
            <a:off x="4089" y="1064568"/>
            <a:ext cx="2992863"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pic>
        <p:nvPicPr>
          <p:cNvPr id="10" name="Grafik 9"/>
          <p:cNvPicPr>
            <a:picLocks noChangeAspect="1"/>
          </p:cNvPicPr>
          <p:nvPr/>
        </p:nvPicPr>
        <p:blipFill>
          <a:blip r:embed="rId9">
            <a:extLst>
              <a:ext uri="{BEBA8EAE-BF5A-486C-A8C5-ECC9F3942E4B}">
                <a14:imgProps xmlns:a14="http://schemas.microsoft.com/office/drawing/2010/main">
                  <a14:imgLayer r:embed="rId10">
                    <a14:imgEffect>
                      <a14:backgroundRemoval t="3150" b="97638" l="1182" r="99212"/>
                    </a14:imgEffect>
                  </a14:imgLayer>
                </a14:imgProps>
              </a:ext>
            </a:extLst>
          </a:blip>
          <a:stretch>
            <a:fillRect/>
          </a:stretch>
        </p:blipFill>
        <p:spPr>
          <a:xfrm rot="1059758">
            <a:off x="2336258" y="8408527"/>
            <a:ext cx="1764171" cy="1103693"/>
          </a:xfrm>
          <a:prstGeom prst="rect">
            <a:avLst/>
          </a:prstGeom>
        </p:spPr>
      </p:pic>
    </p:spTree>
    <p:extLst>
      <p:ext uri="{BB962C8B-B14F-4D97-AF65-F5344CB8AC3E}">
        <p14:creationId xmlns:p14="http://schemas.microsoft.com/office/powerpoint/2010/main" val="4098793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3499269741"/>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0590"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sp>
        <p:nvSpPr>
          <p:cNvPr id="3"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Kraftstofffilter</a:t>
            </a:r>
            <a:endParaRPr lang="de" altLang="de-DE" sz="1400" dirty="0">
              <a:latin typeface="Arial" panose="020B0604020202020204" pitchFamily="34" charset="0"/>
              <a:cs typeface="Arial" panose="020B0604020202020204" pitchFamily="34" charset="0"/>
            </a:endParaRPr>
          </a:p>
        </p:txBody>
      </p:sp>
      <p:cxnSp>
        <p:nvCxnSpPr>
          <p:cNvPr id="20484" name="AutoShape 4"/>
          <p:cNvCxnSpPr>
            <a:cxnSpLocks noChangeShapeType="1"/>
          </p:cNvCxnSpPr>
          <p:nvPr/>
        </p:nvCxnSpPr>
        <p:spPr bwMode="auto">
          <a:xfrm>
            <a:off x="4089" y="1163605"/>
            <a:ext cx="3744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7"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720" y="1716208"/>
            <a:ext cx="1656822" cy="3197126"/>
          </a:xfrm>
          <a:prstGeom prst="rect">
            <a:avLst/>
          </a:prstGeom>
        </p:spPr>
      </p:pic>
      <p:sp>
        <p:nvSpPr>
          <p:cNvPr id="12" name="Text Box 12"/>
          <p:cNvSpPr txBox="1">
            <a:spLocks noChangeArrowheads="1"/>
          </p:cNvSpPr>
          <p:nvPr/>
        </p:nvSpPr>
        <p:spPr bwMode="auto">
          <a:xfrm>
            <a:off x="346886" y="5342894"/>
            <a:ext cx="4843263" cy="56241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2400" b="1" i="0" u="none" baseline="0" dirty="0">
                <a:latin typeface="Arial" panose="020B0604020202020204" pitchFamily="34" charset="0"/>
                <a:cs typeface="Arial" panose="020B0604020202020204" pitchFamily="34" charset="0"/>
              </a:rPr>
              <a:t>Passend für folgende Modelle</a:t>
            </a:r>
            <a:endParaRPr lang="de" altLang="de-DE" sz="1800" dirty="0">
              <a:latin typeface="Arial" panose="020B0604020202020204" pitchFamily="34" charset="0"/>
              <a:cs typeface="Arial" panose="020B0604020202020204" pitchFamily="34" charset="0"/>
            </a:endParaRPr>
          </a:p>
        </p:txBody>
      </p:sp>
      <p:cxnSp>
        <p:nvCxnSpPr>
          <p:cNvPr id="20493" name="AutoShape 13"/>
          <p:cNvCxnSpPr>
            <a:cxnSpLocks noChangeShapeType="1"/>
          </p:cNvCxnSpPr>
          <p:nvPr/>
        </p:nvCxnSpPr>
        <p:spPr bwMode="auto">
          <a:xfrm>
            <a:off x="1" y="5893520"/>
            <a:ext cx="4869159" cy="11793"/>
          </a:xfrm>
          <a:prstGeom prst="straightConnector1">
            <a:avLst/>
          </a:prstGeom>
          <a:noFill/>
          <a:ln w="31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graphicFrame>
        <p:nvGraphicFramePr>
          <p:cNvPr id="16" name="Tabelle 15"/>
          <p:cNvGraphicFramePr>
            <a:graphicFrameLocks noGrp="1"/>
          </p:cNvGraphicFramePr>
          <p:nvPr>
            <p:extLst>
              <p:ext uri="{D42A27DB-BD31-4B8C-83A1-F6EECF244321}">
                <p14:modId xmlns:p14="http://schemas.microsoft.com/office/powerpoint/2010/main" val="3341131404"/>
              </p:ext>
            </p:extLst>
          </p:nvPr>
        </p:nvGraphicFramePr>
        <p:xfrm>
          <a:off x="353429" y="6207296"/>
          <a:ext cx="6148976" cy="2634136"/>
        </p:xfrm>
        <a:graphic>
          <a:graphicData uri="http://schemas.openxmlformats.org/drawingml/2006/table">
            <a:tbl>
              <a:tblPr>
                <a:tableStyleId>{7DF18680-E054-41AD-8BC1-D1AEF772440D}</a:tableStyleId>
              </a:tblPr>
              <a:tblGrid>
                <a:gridCol w="954989">
                  <a:extLst>
                    <a:ext uri="{9D8B030D-6E8A-4147-A177-3AD203B41FA5}">
                      <a16:colId xmlns:a16="http://schemas.microsoft.com/office/drawing/2014/main" val="977368613"/>
                    </a:ext>
                  </a:extLst>
                </a:gridCol>
                <a:gridCol w="948198">
                  <a:extLst>
                    <a:ext uri="{9D8B030D-6E8A-4147-A177-3AD203B41FA5}">
                      <a16:colId xmlns:a16="http://schemas.microsoft.com/office/drawing/2014/main" val="2929063417"/>
                    </a:ext>
                  </a:extLst>
                </a:gridCol>
                <a:gridCol w="351645">
                  <a:extLst>
                    <a:ext uri="{9D8B030D-6E8A-4147-A177-3AD203B41FA5}">
                      <a16:colId xmlns:a16="http://schemas.microsoft.com/office/drawing/2014/main" val="859753918"/>
                    </a:ext>
                  </a:extLst>
                </a:gridCol>
                <a:gridCol w="351645">
                  <a:extLst>
                    <a:ext uri="{9D8B030D-6E8A-4147-A177-3AD203B41FA5}">
                      <a16:colId xmlns:a16="http://schemas.microsoft.com/office/drawing/2014/main" val="706321228"/>
                    </a:ext>
                  </a:extLst>
                </a:gridCol>
                <a:gridCol w="351645">
                  <a:extLst>
                    <a:ext uri="{9D8B030D-6E8A-4147-A177-3AD203B41FA5}">
                      <a16:colId xmlns:a16="http://schemas.microsoft.com/office/drawing/2014/main" val="486884034"/>
                    </a:ext>
                  </a:extLst>
                </a:gridCol>
                <a:gridCol w="360328">
                  <a:extLst>
                    <a:ext uri="{9D8B030D-6E8A-4147-A177-3AD203B41FA5}">
                      <a16:colId xmlns:a16="http://schemas.microsoft.com/office/drawing/2014/main" val="3956348607"/>
                    </a:ext>
                  </a:extLst>
                </a:gridCol>
                <a:gridCol w="360328">
                  <a:extLst>
                    <a:ext uri="{9D8B030D-6E8A-4147-A177-3AD203B41FA5}">
                      <a16:colId xmlns:a16="http://schemas.microsoft.com/office/drawing/2014/main" val="390809868"/>
                    </a:ext>
                  </a:extLst>
                </a:gridCol>
                <a:gridCol w="360328">
                  <a:extLst>
                    <a:ext uri="{9D8B030D-6E8A-4147-A177-3AD203B41FA5}">
                      <a16:colId xmlns:a16="http://schemas.microsoft.com/office/drawing/2014/main" val="1061248975"/>
                    </a:ext>
                  </a:extLst>
                </a:gridCol>
                <a:gridCol w="351645">
                  <a:extLst>
                    <a:ext uri="{9D8B030D-6E8A-4147-A177-3AD203B41FA5}">
                      <a16:colId xmlns:a16="http://schemas.microsoft.com/office/drawing/2014/main" val="206057797"/>
                    </a:ext>
                  </a:extLst>
                </a:gridCol>
                <a:gridCol w="351645">
                  <a:extLst>
                    <a:ext uri="{9D8B030D-6E8A-4147-A177-3AD203B41FA5}">
                      <a16:colId xmlns:a16="http://schemas.microsoft.com/office/drawing/2014/main" val="1729699427"/>
                    </a:ext>
                  </a:extLst>
                </a:gridCol>
                <a:gridCol w="351645">
                  <a:extLst>
                    <a:ext uri="{9D8B030D-6E8A-4147-A177-3AD203B41FA5}">
                      <a16:colId xmlns:a16="http://schemas.microsoft.com/office/drawing/2014/main" val="2616875124"/>
                    </a:ext>
                  </a:extLst>
                </a:gridCol>
                <a:gridCol w="351645">
                  <a:extLst>
                    <a:ext uri="{9D8B030D-6E8A-4147-A177-3AD203B41FA5}">
                      <a16:colId xmlns:a16="http://schemas.microsoft.com/office/drawing/2014/main" val="4127703534"/>
                    </a:ext>
                  </a:extLst>
                </a:gridCol>
                <a:gridCol w="351645">
                  <a:extLst>
                    <a:ext uri="{9D8B030D-6E8A-4147-A177-3AD203B41FA5}">
                      <a16:colId xmlns:a16="http://schemas.microsoft.com/office/drawing/2014/main" val="1053522793"/>
                    </a:ext>
                  </a:extLst>
                </a:gridCol>
                <a:gridCol w="351645">
                  <a:extLst>
                    <a:ext uri="{9D8B030D-6E8A-4147-A177-3AD203B41FA5}">
                      <a16:colId xmlns:a16="http://schemas.microsoft.com/office/drawing/2014/main" val="4159509655"/>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Georgia" panose="02040502050405020303" pitchFamily="18"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Georgia" panose="02040502050405020303" pitchFamily="18" charset="0"/>
                      </a:endParaRPr>
                    </a:p>
                  </a:txBody>
                  <a:tcPr marL="0" marR="0" marT="9687" marB="0" anchor="ctr">
                    <a:solidFill>
                      <a:schemeClr val="bg1"/>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TF</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FEA</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FEC</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FGB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61977961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QME229333</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QME229273</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1487348174"/>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QMB220900</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QQY010011</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744517110"/>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QME132525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QQY012167</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19231566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QME229355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QQY012168</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546706367"/>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QME222135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QQY012137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990467209"/>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QME016862</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QQY010009</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1872278660"/>
                  </a:ext>
                </a:extLst>
              </a:tr>
              <a:tr h="426518">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QMK667920</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QML239124</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QQY012188</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1"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 sz="10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1"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 sz="10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1"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 sz="10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1"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3204369531"/>
                  </a:ext>
                </a:extLst>
              </a:tr>
            </a:tbl>
          </a:graphicData>
        </a:graphic>
      </p:graphicFrame>
      <p:sp>
        <p:nvSpPr>
          <p:cNvPr id="19" name="Textfeld 18"/>
          <p:cNvSpPr txBox="1"/>
          <p:nvPr/>
        </p:nvSpPr>
        <p:spPr bwMode="auto">
          <a:xfrm>
            <a:off x="3221445" y="1712640"/>
            <a:ext cx="3280954" cy="2503249"/>
          </a:xfrm>
          <a:prstGeom prst="rect">
            <a:avLst/>
          </a:prstGeom>
          <a:noFill/>
          <a:ln w="9525">
            <a:noFill/>
            <a:miter lim="800000"/>
            <a:headEnd/>
            <a:tailEnd/>
          </a:ln>
        </p:spPr>
        <p:txBody>
          <a:bodyPr wrap="square" lIns="0" tIns="0" rIns="0" bIns="0" rtlCol="0" anchor="t" anchorCtr="0">
            <a:spAutoFit/>
          </a:bodyPr>
          <a:lstStyle/>
          <a:p>
            <a:pPr algn="l" rtl="0" fontAlgn="base">
              <a:lnSpc>
                <a:spcPct val="150000"/>
              </a:lnSpc>
              <a:spcBef>
                <a:spcPct val="0"/>
              </a:spcBef>
              <a:spcAft>
                <a:spcPts val="772"/>
              </a:spcAft>
            </a:pPr>
            <a:r>
              <a:rPr lang="de" sz="1600" b="1" i="0" u="none" baseline="0" dirty="0">
                <a:latin typeface="Arial" panose="020B0604020202020204" pitchFamily="34" charset="0"/>
                <a:cs typeface="Arial" panose="020B0604020202020204" pitchFamily="34" charset="0"/>
              </a:rPr>
              <a:t>Produktinformation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Hohe Filterleistung für die entsprechenden FUSO Canter-Motoren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Ausgezeichnete Druck- und Vibrationsbeständigkeit</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Zuverlässiges Dichtungsmaterial und exakte Passform für problemlose Montage</a:t>
            </a:r>
          </a:p>
          <a:p>
            <a:pPr marL="367817" indent="-367817" algn="l" rtl="0" fontAlgn="base">
              <a:spcBef>
                <a:spcPct val="0"/>
              </a:spcBef>
              <a:spcAft>
                <a:spcPct val="0"/>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Effiziente Filterung von Wasser und Verunreinigungen aus dem Kraftstoff</a:t>
            </a:r>
          </a:p>
        </p:txBody>
      </p:sp>
      <p:sp>
        <p:nvSpPr>
          <p:cNvPr id="32" name="Textfeld 31"/>
          <p:cNvSpPr txBox="1"/>
          <p:nvPr/>
        </p:nvSpPr>
        <p:spPr bwMode="auto">
          <a:xfrm>
            <a:off x="6309320" y="9435452"/>
            <a:ext cx="125034" cy="198068"/>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287" b="0" i="0" u="none" baseline="0">
                <a:latin typeface="Arial" panose="020B0604020202020204" pitchFamily="34" charset="0"/>
                <a:cs typeface="Arial" panose="020B0604020202020204" pitchFamily="34" charset="0"/>
              </a:rPr>
              <a:t> </a:t>
            </a:r>
            <a:r>
              <a:rPr lang="de" sz="1100" b="0" i="0" u="none" baseline="0">
                <a:latin typeface="Arial" panose="020B0604020202020204" pitchFamily="34" charset="0"/>
                <a:cs typeface="Arial" panose="020B0604020202020204" pitchFamily="34" charset="0"/>
              </a:rPr>
              <a:t>1</a:t>
            </a:r>
            <a:endParaRPr lang="de" sz="1100" dirty="0">
              <a:latin typeface="Arial" panose="020B0604020202020204" pitchFamily="34" charset="0"/>
              <a:cs typeface="Arial" panose="020B0604020202020204" pitchFamily="34" charset="0"/>
            </a:endParaRPr>
          </a:p>
        </p:txBody>
      </p:sp>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6626" y="475988"/>
            <a:ext cx="680710" cy="563667"/>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884" y="8494416"/>
            <a:ext cx="354410" cy="293472"/>
          </a:xfrm>
          <a:prstGeom prst="rect">
            <a:avLst/>
          </a:prstGeom>
        </p:spPr>
      </p:pic>
    </p:spTree>
    <p:extLst>
      <p:ext uri="{BB962C8B-B14F-4D97-AF65-F5344CB8AC3E}">
        <p14:creationId xmlns:p14="http://schemas.microsoft.com/office/powerpoint/2010/main" val="3733705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94651649"/>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1602"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16" name="Tabelle 15"/>
          <p:cNvGraphicFramePr>
            <a:graphicFrameLocks noGrp="1"/>
          </p:cNvGraphicFramePr>
          <p:nvPr>
            <p:extLst>
              <p:ext uri="{D42A27DB-BD31-4B8C-83A1-F6EECF244321}">
                <p14:modId xmlns:p14="http://schemas.microsoft.com/office/powerpoint/2010/main" val="2522975400"/>
              </p:ext>
            </p:extLst>
          </p:nvPr>
        </p:nvGraphicFramePr>
        <p:xfrm>
          <a:off x="353428" y="6207296"/>
          <a:ext cx="6148971" cy="2093454"/>
        </p:xfrm>
        <a:graphic>
          <a:graphicData uri="http://schemas.openxmlformats.org/drawingml/2006/table">
            <a:tbl>
              <a:tblPr>
                <a:tableStyleId>{7DF18680-E054-41AD-8BC1-D1AEF772440D}</a:tableStyleId>
              </a:tblPr>
              <a:tblGrid>
                <a:gridCol w="1152758">
                  <a:extLst>
                    <a:ext uri="{9D8B030D-6E8A-4147-A177-3AD203B41FA5}">
                      <a16:colId xmlns:a16="http://schemas.microsoft.com/office/drawing/2014/main" val="977368613"/>
                    </a:ext>
                  </a:extLst>
                </a:gridCol>
                <a:gridCol w="1144561">
                  <a:extLst>
                    <a:ext uri="{9D8B030D-6E8A-4147-A177-3AD203B41FA5}">
                      <a16:colId xmlns:a16="http://schemas.microsoft.com/office/drawing/2014/main" val="2929063417"/>
                    </a:ext>
                  </a:extLst>
                </a:gridCol>
                <a:gridCol w="424468">
                  <a:extLst>
                    <a:ext uri="{9D8B030D-6E8A-4147-A177-3AD203B41FA5}">
                      <a16:colId xmlns:a16="http://schemas.microsoft.com/office/drawing/2014/main" val="859753918"/>
                    </a:ext>
                  </a:extLst>
                </a:gridCol>
                <a:gridCol w="424468">
                  <a:extLst>
                    <a:ext uri="{9D8B030D-6E8A-4147-A177-3AD203B41FA5}">
                      <a16:colId xmlns:a16="http://schemas.microsoft.com/office/drawing/2014/main" val="1961545619"/>
                    </a:ext>
                  </a:extLst>
                </a:gridCol>
                <a:gridCol w="424468">
                  <a:extLst>
                    <a:ext uri="{9D8B030D-6E8A-4147-A177-3AD203B41FA5}">
                      <a16:colId xmlns:a16="http://schemas.microsoft.com/office/drawing/2014/main" val="706321228"/>
                    </a:ext>
                  </a:extLst>
                </a:gridCol>
                <a:gridCol w="424468">
                  <a:extLst>
                    <a:ext uri="{9D8B030D-6E8A-4147-A177-3AD203B41FA5}">
                      <a16:colId xmlns:a16="http://schemas.microsoft.com/office/drawing/2014/main" val="1792288121"/>
                    </a:ext>
                  </a:extLst>
                </a:gridCol>
                <a:gridCol w="434948">
                  <a:extLst>
                    <a:ext uri="{9D8B030D-6E8A-4147-A177-3AD203B41FA5}">
                      <a16:colId xmlns:a16="http://schemas.microsoft.com/office/drawing/2014/main" val="3956348607"/>
                    </a:ext>
                  </a:extLst>
                </a:gridCol>
                <a:gridCol w="434948">
                  <a:extLst>
                    <a:ext uri="{9D8B030D-6E8A-4147-A177-3AD203B41FA5}">
                      <a16:colId xmlns:a16="http://schemas.microsoft.com/office/drawing/2014/main" val="390809868"/>
                    </a:ext>
                  </a:extLst>
                </a:gridCol>
                <a:gridCol w="434948">
                  <a:extLst>
                    <a:ext uri="{9D8B030D-6E8A-4147-A177-3AD203B41FA5}">
                      <a16:colId xmlns:a16="http://schemas.microsoft.com/office/drawing/2014/main" val="1061248975"/>
                    </a:ext>
                  </a:extLst>
                </a:gridCol>
                <a:gridCol w="424468">
                  <a:extLst>
                    <a:ext uri="{9D8B030D-6E8A-4147-A177-3AD203B41FA5}">
                      <a16:colId xmlns:a16="http://schemas.microsoft.com/office/drawing/2014/main" val="206057797"/>
                    </a:ext>
                  </a:extLst>
                </a:gridCol>
                <a:gridCol w="424468">
                  <a:extLst>
                    <a:ext uri="{9D8B030D-6E8A-4147-A177-3AD203B41FA5}">
                      <a16:colId xmlns:a16="http://schemas.microsoft.com/office/drawing/2014/main" val="1729699427"/>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5">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FE4</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9687" marB="0" anchor="ctr">
                    <a:solidFill>
                      <a:schemeClr val="accent5">
                        <a:lumMod val="20000"/>
                        <a:lumOff val="80000"/>
                      </a:schemeClr>
                    </a:solidFill>
                  </a:tcPr>
                </a:tc>
                <a:extLst>
                  <a:ext uri="{0D108BD9-81ED-4DB2-BD59-A6C34878D82A}">
                    <a16:rowId xmlns:a16="http://schemas.microsoft.com/office/drawing/2014/main" val="261977961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QME228898</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dirty="0" smtClean="0">
                          <a:ln>
                            <a:noFill/>
                          </a:ln>
                          <a:solidFill>
                            <a:schemeClr val="dk1"/>
                          </a:solidFill>
                          <a:effectLst/>
                          <a:latin typeface="Arial" panose="020B0604020202020204" pitchFamily="34" charset="0"/>
                          <a:ea typeface="+mn-ea"/>
                          <a:cs typeface="Arial" panose="020B0604020202020204" pitchFamily="34" charset="0"/>
                        </a:rPr>
                        <a:t>(QQY010012)</a:t>
                      </a:r>
                    </a:p>
                    <a:p>
                      <a:pPr marL="0" marR="0" indent="0" algn="ctr" defTabSz="379464" rtl="0" eaLnBrk="1" latinLnBrk="0" hangingPunct="1">
                        <a:lnSpc>
                          <a:spcPct val="121000"/>
                        </a:lnSpc>
                        <a:spcBef>
                          <a:spcPts val="0"/>
                        </a:spcBef>
                        <a:spcAft>
                          <a:spcPts val="0"/>
                        </a:spcAft>
                      </a:pPr>
                      <a:r>
                        <a:rPr lang="de" sz="1000" b="1" i="0" u="none" kern="1400" baseline="0" dirty="0" smtClean="0">
                          <a:ln>
                            <a:noFill/>
                          </a:ln>
                          <a:solidFill>
                            <a:schemeClr val="dk1"/>
                          </a:solidFill>
                          <a:effectLst/>
                          <a:latin typeface="Arial" panose="020B0604020202020204" pitchFamily="34" charset="0"/>
                          <a:ea typeface="+mn-ea"/>
                          <a:cs typeface="Arial" panose="020B0604020202020204" pitchFamily="34" charset="0"/>
                        </a:rPr>
                        <a:t>QQY012180</a:t>
                      </a:r>
                      <a:endPar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extLst>
                  <a:ext uri="{0D108BD9-81ED-4DB2-BD59-A6C34878D82A}">
                    <a16:rowId xmlns:a16="http://schemas.microsoft.com/office/drawing/2014/main" val="1487348174"/>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QME084641</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QQY010014</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744517110"/>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QME014838</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QQY012191</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19231566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QME227821</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(QQY010015)</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QQY012302</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extLst>
                  <a:ext uri="{0D108BD9-81ED-4DB2-BD59-A6C34878D82A}">
                    <a16:rowId xmlns:a16="http://schemas.microsoft.com/office/drawing/2014/main" val="546706367"/>
                  </a:ext>
                </a:extLst>
              </a:tr>
            </a:tbl>
          </a:graphicData>
        </a:graphic>
      </p:graphicFrame>
      <p:pic>
        <p:nvPicPr>
          <p:cNvPr id="2" name="Grafik 1"/>
          <p:cNvPicPr>
            <a:picLocks noChangeAspect="1"/>
          </p:cNvPicPr>
          <p:nvPr/>
        </p:nvPicPr>
        <p:blipFill>
          <a:blip r:embed="rId7"/>
          <a:stretch>
            <a:fillRect/>
          </a:stretch>
        </p:blipFill>
        <p:spPr>
          <a:xfrm>
            <a:off x="692696" y="1735650"/>
            <a:ext cx="1978373" cy="2573955"/>
          </a:xfrm>
          <a:prstGeom prst="rect">
            <a:avLst/>
          </a:prstGeom>
        </p:spPr>
      </p:pic>
      <p:sp>
        <p:nvSpPr>
          <p:cNvPr id="14" name="Textfeld 13"/>
          <p:cNvSpPr txBox="1"/>
          <p:nvPr/>
        </p:nvSpPr>
        <p:spPr bwMode="auto">
          <a:xfrm>
            <a:off x="3221445" y="1712640"/>
            <a:ext cx="3280954" cy="2185214"/>
          </a:xfrm>
          <a:prstGeom prst="rect">
            <a:avLst/>
          </a:prstGeom>
          <a:noFill/>
          <a:ln w="9525">
            <a:noFill/>
            <a:miter lim="800000"/>
            <a:headEnd/>
            <a:tailEnd/>
          </a:ln>
        </p:spPr>
        <p:txBody>
          <a:bodyPr wrap="square" lIns="0" tIns="0" rIns="0" bIns="0" rtlCol="0" anchor="t" anchorCtr="0">
            <a:spAutoFit/>
          </a:bodyPr>
          <a:lstStyle/>
          <a:p>
            <a:pPr algn="l" rtl="0" fontAlgn="base">
              <a:lnSpc>
                <a:spcPct val="150000"/>
              </a:lnSpc>
              <a:spcBef>
                <a:spcPct val="0"/>
              </a:spcBef>
              <a:spcAft>
                <a:spcPts val="772"/>
              </a:spcAft>
            </a:pPr>
            <a:r>
              <a:rPr lang="de" sz="1600" b="1" i="0" u="none" baseline="0" dirty="0">
                <a:latin typeface="Arial" panose="020B0604020202020204" pitchFamily="34" charset="0"/>
                <a:cs typeface="Arial" panose="020B0604020202020204" pitchFamily="34" charset="0"/>
              </a:rPr>
              <a:t>Produktinformation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Filtert wirksam Schmutzpartikel dank dickem Filterpapier mit großer Oberfläche</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Verhindert die Verschlechterung der Ölqualität, um einen reibungslosen Motorbetrieb zu gewährleisten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Für die entsprechenden FUSO Canter-Motoren optimiertes Wartungsteil</a:t>
            </a:r>
          </a:p>
        </p:txBody>
      </p:sp>
      <p:sp>
        <p:nvSpPr>
          <p:cNvPr id="15"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sp>
        <p:nvSpPr>
          <p:cNvPr id="17" name="Textfeld 16"/>
          <p:cNvSpPr txBox="1"/>
          <p:nvPr/>
        </p:nvSpPr>
        <p:spPr bwMode="auto">
          <a:xfrm>
            <a:off x="359149" y="9435452"/>
            <a:ext cx="125034" cy="198068"/>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287" b="0" i="0" u="none" baseline="0">
                <a:latin typeface="Arial" panose="020B0604020202020204" pitchFamily="34" charset="0"/>
                <a:cs typeface="Arial" panose="020B0604020202020204" pitchFamily="34" charset="0"/>
              </a:rPr>
              <a:t> </a:t>
            </a:r>
            <a:r>
              <a:rPr lang="de" sz="1100" b="0" i="0" u="none" baseline="0">
                <a:latin typeface="Arial" panose="020B0604020202020204" pitchFamily="34" charset="0"/>
                <a:cs typeface="Arial" panose="020B0604020202020204" pitchFamily="34" charset="0"/>
              </a:rPr>
              <a:t>2</a:t>
            </a:r>
            <a:endParaRPr lang="de" sz="1100" dirty="0">
              <a:latin typeface="Arial" panose="020B0604020202020204" pitchFamily="34" charset="0"/>
              <a:cs typeface="Arial" panose="020B0604020202020204" pitchFamily="34" charset="0"/>
            </a:endParaRPr>
          </a:p>
        </p:txBody>
      </p:sp>
      <p:sp>
        <p:nvSpPr>
          <p:cNvPr id="13" name="Text Box 12"/>
          <p:cNvSpPr txBox="1">
            <a:spLocks noChangeArrowheads="1"/>
          </p:cNvSpPr>
          <p:nvPr/>
        </p:nvSpPr>
        <p:spPr bwMode="auto">
          <a:xfrm>
            <a:off x="346886" y="5342894"/>
            <a:ext cx="4594281" cy="56241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2400" b="1" i="0" u="none" baseline="0" dirty="0">
                <a:latin typeface="Arial" panose="020B0604020202020204" pitchFamily="34" charset="0"/>
                <a:cs typeface="Arial" panose="020B0604020202020204" pitchFamily="34" charset="0"/>
              </a:rPr>
              <a:t>Passend für folgende Modelle</a:t>
            </a:r>
            <a:endParaRPr lang="de" altLang="de-DE" sz="1800" dirty="0">
              <a:latin typeface="Arial" panose="020B0604020202020204" pitchFamily="34" charset="0"/>
              <a:cs typeface="Arial" panose="020B0604020202020204" pitchFamily="34" charset="0"/>
            </a:endParaRPr>
          </a:p>
        </p:txBody>
      </p:sp>
      <p:cxnSp>
        <p:nvCxnSpPr>
          <p:cNvPr id="18" name="AutoShape 13"/>
          <p:cNvCxnSpPr>
            <a:cxnSpLocks noChangeShapeType="1"/>
          </p:cNvCxnSpPr>
          <p:nvPr/>
        </p:nvCxnSpPr>
        <p:spPr bwMode="auto">
          <a:xfrm>
            <a:off x="1" y="5893520"/>
            <a:ext cx="4941166" cy="11793"/>
          </a:xfrm>
          <a:prstGeom prst="straightConnector1">
            <a:avLst/>
          </a:prstGeom>
          <a:noFill/>
          <a:ln w="31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19"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Ölfilter</a:t>
            </a:r>
            <a:endParaRPr lang="de" altLang="de-DE" sz="1400" dirty="0">
              <a:latin typeface="Arial" panose="020B0604020202020204" pitchFamily="34" charset="0"/>
              <a:cs typeface="Arial" panose="020B0604020202020204" pitchFamily="34" charset="0"/>
            </a:endParaRPr>
          </a:p>
        </p:txBody>
      </p:sp>
      <p:cxnSp>
        <p:nvCxnSpPr>
          <p:cNvPr id="20" name="AutoShape 4"/>
          <p:cNvCxnSpPr>
            <a:cxnSpLocks noChangeShapeType="1"/>
          </p:cNvCxnSpPr>
          <p:nvPr/>
        </p:nvCxnSpPr>
        <p:spPr bwMode="auto">
          <a:xfrm>
            <a:off x="4089" y="1163605"/>
            <a:ext cx="2016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9202" y="475988"/>
            <a:ext cx="680710" cy="563667"/>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682" y="7948851"/>
            <a:ext cx="354410" cy="293472"/>
          </a:xfrm>
          <a:prstGeom prst="rect">
            <a:avLst/>
          </a:prstGeom>
        </p:spPr>
      </p:pic>
      <p:sp>
        <p:nvSpPr>
          <p:cNvPr id="23" name="Textfeld 22"/>
          <p:cNvSpPr txBox="1"/>
          <p:nvPr/>
        </p:nvSpPr>
        <p:spPr bwMode="auto">
          <a:xfrm>
            <a:off x="5654410" y="8347736"/>
            <a:ext cx="847989" cy="161583"/>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050" b="0" i="0" u="none" baseline="0" dirty="0">
                <a:latin typeface="Arial" panose="020B0604020202020204" pitchFamily="34" charset="0"/>
                <a:cs typeface="Arial" panose="020B0604020202020204" pitchFamily="34" charset="0"/>
              </a:rPr>
              <a:t>(Vorgänger)</a:t>
            </a:r>
            <a:endParaRPr lang="de" sz="1050" dirty="0">
              <a:latin typeface="Arial" panose="020B0604020202020204" pitchFamily="34" charset="0"/>
              <a:cs typeface="Arial" panose="020B0604020202020204" pitchFamily="34" charset="0"/>
            </a:endParaRPr>
          </a:p>
        </p:txBody>
      </p:sp>
      <p:pic>
        <p:nvPicPr>
          <p:cNvPr id="24" name="Grafik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773" y="7190917"/>
            <a:ext cx="354410" cy="293472"/>
          </a:xfrm>
          <a:prstGeom prst="rect">
            <a:avLst/>
          </a:prstGeom>
        </p:spPr>
      </p:pic>
    </p:spTree>
    <p:extLst>
      <p:ext uri="{BB962C8B-B14F-4D97-AF65-F5344CB8AC3E}">
        <p14:creationId xmlns:p14="http://schemas.microsoft.com/office/powerpoint/2010/main" val="183931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783349789"/>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2619"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16" name="Tabelle 15"/>
          <p:cNvGraphicFramePr>
            <a:graphicFrameLocks noGrp="1"/>
          </p:cNvGraphicFramePr>
          <p:nvPr>
            <p:extLst>
              <p:ext uri="{D42A27DB-BD31-4B8C-83A1-F6EECF244321}">
                <p14:modId xmlns:p14="http://schemas.microsoft.com/office/powerpoint/2010/main" val="768428992"/>
              </p:ext>
            </p:extLst>
          </p:nvPr>
        </p:nvGraphicFramePr>
        <p:xfrm>
          <a:off x="353428" y="6207296"/>
          <a:ext cx="6148971" cy="2181163"/>
        </p:xfrm>
        <a:graphic>
          <a:graphicData uri="http://schemas.openxmlformats.org/drawingml/2006/table">
            <a:tbl>
              <a:tblPr>
                <a:tableStyleId>{7DF18680-E054-41AD-8BC1-D1AEF772440D}</a:tableStyleId>
              </a:tblPr>
              <a:tblGrid>
                <a:gridCol w="1152758">
                  <a:extLst>
                    <a:ext uri="{9D8B030D-6E8A-4147-A177-3AD203B41FA5}">
                      <a16:colId xmlns:a16="http://schemas.microsoft.com/office/drawing/2014/main" val="977368613"/>
                    </a:ext>
                  </a:extLst>
                </a:gridCol>
                <a:gridCol w="1144561">
                  <a:extLst>
                    <a:ext uri="{9D8B030D-6E8A-4147-A177-3AD203B41FA5}">
                      <a16:colId xmlns:a16="http://schemas.microsoft.com/office/drawing/2014/main" val="2929063417"/>
                    </a:ext>
                  </a:extLst>
                </a:gridCol>
                <a:gridCol w="424468">
                  <a:extLst>
                    <a:ext uri="{9D8B030D-6E8A-4147-A177-3AD203B41FA5}">
                      <a16:colId xmlns:a16="http://schemas.microsoft.com/office/drawing/2014/main" val="859753918"/>
                    </a:ext>
                  </a:extLst>
                </a:gridCol>
                <a:gridCol w="424468">
                  <a:extLst>
                    <a:ext uri="{9D8B030D-6E8A-4147-A177-3AD203B41FA5}">
                      <a16:colId xmlns:a16="http://schemas.microsoft.com/office/drawing/2014/main" val="2817026908"/>
                    </a:ext>
                  </a:extLst>
                </a:gridCol>
                <a:gridCol w="424468">
                  <a:extLst>
                    <a:ext uri="{9D8B030D-6E8A-4147-A177-3AD203B41FA5}">
                      <a16:colId xmlns:a16="http://schemas.microsoft.com/office/drawing/2014/main" val="706321228"/>
                    </a:ext>
                  </a:extLst>
                </a:gridCol>
                <a:gridCol w="424468">
                  <a:extLst>
                    <a:ext uri="{9D8B030D-6E8A-4147-A177-3AD203B41FA5}">
                      <a16:colId xmlns:a16="http://schemas.microsoft.com/office/drawing/2014/main" val="3927019365"/>
                    </a:ext>
                  </a:extLst>
                </a:gridCol>
                <a:gridCol w="434948">
                  <a:extLst>
                    <a:ext uri="{9D8B030D-6E8A-4147-A177-3AD203B41FA5}">
                      <a16:colId xmlns:a16="http://schemas.microsoft.com/office/drawing/2014/main" val="3956348607"/>
                    </a:ext>
                  </a:extLst>
                </a:gridCol>
                <a:gridCol w="434948">
                  <a:extLst>
                    <a:ext uri="{9D8B030D-6E8A-4147-A177-3AD203B41FA5}">
                      <a16:colId xmlns:a16="http://schemas.microsoft.com/office/drawing/2014/main" val="390809868"/>
                    </a:ext>
                  </a:extLst>
                </a:gridCol>
                <a:gridCol w="434948">
                  <a:extLst>
                    <a:ext uri="{9D8B030D-6E8A-4147-A177-3AD203B41FA5}">
                      <a16:colId xmlns:a16="http://schemas.microsoft.com/office/drawing/2014/main" val="1061248975"/>
                    </a:ext>
                  </a:extLst>
                </a:gridCol>
                <a:gridCol w="424468">
                  <a:extLst>
                    <a:ext uri="{9D8B030D-6E8A-4147-A177-3AD203B41FA5}">
                      <a16:colId xmlns:a16="http://schemas.microsoft.com/office/drawing/2014/main" val="206057797"/>
                    </a:ext>
                  </a:extLst>
                </a:gridCol>
                <a:gridCol w="424468">
                  <a:extLst>
                    <a:ext uri="{9D8B030D-6E8A-4147-A177-3AD203B41FA5}">
                      <a16:colId xmlns:a16="http://schemas.microsoft.com/office/drawing/2014/main" val="1729699427"/>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5">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FE4</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0" marB="0" anchor="ctr">
                    <a:solidFill>
                      <a:schemeClr val="accent5">
                        <a:lumMod val="20000"/>
                        <a:lumOff val="80000"/>
                      </a:schemeClr>
                    </a:solidFill>
                  </a:tcPr>
                </a:tc>
                <a:extLst>
                  <a:ext uri="{0D108BD9-81ED-4DB2-BD59-A6C34878D82A}">
                    <a16:rowId xmlns:a16="http://schemas.microsoft.com/office/drawing/2014/main" val="2619779618"/>
                  </a:ext>
                </a:extLst>
              </a:tr>
              <a:tr h="408044">
                <a:tc>
                  <a:txBody>
                    <a:bodyPr/>
                    <a:lstStyle/>
                    <a:p>
                      <a:pPr marL="0" marR="0" indent="0" algn="ctr" defTabSz="379464" rtl="0" eaLnBrk="1" latinLnBrk="0" hangingPunct="1">
                        <a:lnSpc>
                          <a:spcPct val="121000"/>
                        </a:lnSpc>
                        <a:spcBef>
                          <a:spcPts val="0"/>
                        </a:spcBef>
                        <a:spcAft>
                          <a:spcPts val="0"/>
                        </a:spcAft>
                      </a:pPr>
                      <a:r>
                        <a:rPr lang="de" sz="1000" b="0" i="0" u="none" kern="1400" baseline="0" dirty="0">
                          <a:ln>
                            <a:noFill/>
                          </a:ln>
                          <a:solidFill>
                            <a:schemeClr val="dk1"/>
                          </a:solidFill>
                          <a:effectLst/>
                          <a:latin typeface="Arial" panose="020B0604020202020204" pitchFamily="34" charset="0"/>
                          <a:ea typeface="+mn-ea"/>
                          <a:cs typeface="Arial" panose="020B0604020202020204" pitchFamily="34" charset="0"/>
                        </a:rPr>
                        <a:t>QME294400</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dirty="0" smtClean="0">
                          <a:ln>
                            <a:noFill/>
                          </a:ln>
                          <a:solidFill>
                            <a:schemeClr val="dk1"/>
                          </a:solidFill>
                          <a:effectLst/>
                          <a:latin typeface="Arial" panose="020B0604020202020204" pitchFamily="34" charset="0"/>
                          <a:ea typeface="+mn-ea"/>
                          <a:cs typeface="Arial" panose="020B0604020202020204" pitchFamily="34" charset="0"/>
                        </a:rPr>
                        <a:t>(QQY000004)</a:t>
                      </a:r>
                    </a:p>
                    <a:p>
                      <a:pPr marL="0" marR="0" indent="0" algn="ctr" defTabSz="379464" rtl="0" eaLnBrk="1" latinLnBrk="0" hangingPunct="1">
                        <a:lnSpc>
                          <a:spcPct val="121000"/>
                        </a:lnSpc>
                        <a:spcBef>
                          <a:spcPts val="0"/>
                        </a:spcBef>
                        <a:spcAft>
                          <a:spcPts val="0"/>
                        </a:spcAft>
                      </a:pPr>
                      <a:r>
                        <a:rPr lang="de" sz="1000" b="1" i="0" u="none" kern="1400" baseline="0" dirty="0" smtClean="0">
                          <a:ln>
                            <a:noFill/>
                          </a:ln>
                          <a:solidFill>
                            <a:schemeClr val="dk1"/>
                          </a:solidFill>
                          <a:effectLst/>
                          <a:latin typeface="Arial" panose="020B0604020202020204" pitchFamily="34" charset="0"/>
                          <a:ea typeface="+mn-ea"/>
                          <a:cs typeface="Arial" panose="020B0604020202020204" pitchFamily="34" charset="0"/>
                        </a:rPr>
                        <a:t>QQY012292</a:t>
                      </a:r>
                      <a:endPar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744517110"/>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dirty="0">
                          <a:ln>
                            <a:noFill/>
                          </a:ln>
                          <a:solidFill>
                            <a:schemeClr val="dk1"/>
                          </a:solidFill>
                          <a:effectLst/>
                          <a:latin typeface="Arial" panose="020B0604020202020204" pitchFamily="34" charset="0"/>
                          <a:ea typeface="+mn-ea"/>
                          <a:cs typeface="Arial" panose="020B0604020202020204" pitchFamily="34" charset="0"/>
                        </a:rPr>
                        <a:t>QMB120298</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dirty="0">
                          <a:ln>
                            <a:noFill/>
                          </a:ln>
                          <a:solidFill>
                            <a:schemeClr val="dk1"/>
                          </a:solidFill>
                          <a:effectLst/>
                          <a:latin typeface="Arial" panose="020B0604020202020204" pitchFamily="34" charset="0"/>
                          <a:ea typeface="+mn-ea"/>
                          <a:cs typeface="Arial" panose="020B0604020202020204" pitchFamily="34" charset="0"/>
                        </a:rPr>
                        <a:t>QQY012156</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192315668"/>
                  </a:ext>
                </a:extLst>
              </a:tr>
              <a:tr h="212945">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QME033717</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QME423398</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546706367"/>
                  </a:ext>
                </a:extLst>
              </a:tr>
              <a:tr h="417281">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QME423319</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QML126032</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(QQY000001)</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QQY012293</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extLst>
                  <a:ext uri="{0D108BD9-81ED-4DB2-BD59-A6C34878D82A}">
                    <a16:rowId xmlns:a16="http://schemas.microsoft.com/office/drawing/2014/main" val="4223290954"/>
                  </a:ext>
                </a:extLst>
              </a:tr>
            </a:tbl>
          </a:graphicData>
        </a:graphic>
      </p:graphicFrame>
      <p:pic>
        <p:nvPicPr>
          <p:cNvPr id="14" name="Grafik 13"/>
          <p:cNvPicPr>
            <a:picLocks noChangeAspect="1"/>
          </p:cNvPicPr>
          <p:nvPr/>
        </p:nvPicPr>
        <p:blipFill>
          <a:blip r:embed="rId7"/>
          <a:stretch>
            <a:fillRect/>
          </a:stretch>
        </p:blipFill>
        <p:spPr>
          <a:xfrm>
            <a:off x="743518" y="1699202"/>
            <a:ext cx="1802036" cy="3244023"/>
          </a:xfrm>
          <a:prstGeom prst="rect">
            <a:avLst/>
          </a:prstGeom>
        </p:spPr>
      </p:pic>
      <p:sp>
        <p:nvSpPr>
          <p:cNvPr id="15" name="Textfeld 14"/>
          <p:cNvSpPr txBox="1"/>
          <p:nvPr/>
        </p:nvSpPr>
        <p:spPr bwMode="auto">
          <a:xfrm>
            <a:off x="3213100" y="1568624"/>
            <a:ext cx="3234078" cy="2934137"/>
          </a:xfrm>
          <a:prstGeom prst="rect">
            <a:avLst/>
          </a:prstGeom>
          <a:noFill/>
          <a:ln w="9525">
            <a:noFill/>
            <a:miter lim="800000"/>
            <a:headEnd/>
            <a:tailEnd/>
          </a:ln>
        </p:spPr>
        <p:txBody>
          <a:bodyPr wrap="square" lIns="0" tIns="0" rIns="0" bIns="0" rtlCol="0" anchor="t" anchorCtr="0">
            <a:spAutoFit/>
          </a:bodyPr>
          <a:lstStyle/>
          <a:p>
            <a:pPr algn="l" rtl="0" fontAlgn="base">
              <a:lnSpc>
                <a:spcPct val="150000"/>
              </a:lnSpc>
              <a:spcBef>
                <a:spcPct val="0"/>
              </a:spcBef>
              <a:spcAft>
                <a:spcPts val="772"/>
              </a:spcAft>
            </a:pPr>
            <a:r>
              <a:rPr lang="de" sz="1600" b="1" i="0" u="none" baseline="0" dirty="0">
                <a:latin typeface="Arial" panose="020B0604020202020204" pitchFamily="34" charset="0"/>
                <a:cs typeface="Arial" panose="020B0604020202020204" pitchFamily="34" charset="0"/>
              </a:rPr>
              <a:t>Produktinformation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Für die entsprechenden FUSO Canter-Motoren optimiertes Wartungsteil</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Verbessert die Luftqualität und entfernt schädliche Verunreinigungen anhand seiner großen Papieroberfläche</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Garantierte Dichtheit und vibrationsfeste Befestigung im Gehäuse</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Verhindert Kolbenverschleiß und schnelle Alterung des Öls</a:t>
            </a:r>
          </a:p>
        </p:txBody>
      </p:sp>
      <p:sp>
        <p:nvSpPr>
          <p:cNvPr id="17"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sp>
        <p:nvSpPr>
          <p:cNvPr id="18" name="Textfeld 17"/>
          <p:cNvSpPr txBox="1"/>
          <p:nvPr/>
        </p:nvSpPr>
        <p:spPr bwMode="auto">
          <a:xfrm>
            <a:off x="6309320" y="9435452"/>
            <a:ext cx="117020" cy="169277"/>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100" b="0" i="0" u="none" baseline="0">
                <a:latin typeface="Arial" panose="020B0604020202020204" pitchFamily="34" charset="0"/>
                <a:cs typeface="Arial" panose="020B0604020202020204" pitchFamily="34" charset="0"/>
              </a:rPr>
              <a:t> 3</a:t>
            </a:r>
            <a:endParaRPr lang="de" sz="1100" dirty="0">
              <a:latin typeface="Arial" panose="020B0604020202020204" pitchFamily="34" charset="0"/>
              <a:cs typeface="Arial" panose="020B0604020202020204" pitchFamily="34" charset="0"/>
            </a:endParaRPr>
          </a:p>
        </p:txBody>
      </p:sp>
      <p:sp>
        <p:nvSpPr>
          <p:cNvPr id="13" name="Text Box 12"/>
          <p:cNvSpPr txBox="1">
            <a:spLocks noChangeArrowheads="1"/>
          </p:cNvSpPr>
          <p:nvPr/>
        </p:nvSpPr>
        <p:spPr bwMode="auto">
          <a:xfrm>
            <a:off x="346886" y="5342894"/>
            <a:ext cx="4843263" cy="56241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2400" b="1" i="0" u="none" baseline="0" dirty="0">
                <a:latin typeface="Arial" panose="020B0604020202020204" pitchFamily="34" charset="0"/>
                <a:cs typeface="Arial" panose="020B0604020202020204" pitchFamily="34" charset="0"/>
              </a:rPr>
              <a:t>Passend für folgende Modelle</a:t>
            </a:r>
            <a:endParaRPr lang="de" altLang="de-DE" sz="1800" dirty="0">
              <a:latin typeface="Arial" panose="020B0604020202020204" pitchFamily="34" charset="0"/>
              <a:cs typeface="Arial" panose="020B0604020202020204" pitchFamily="34" charset="0"/>
            </a:endParaRPr>
          </a:p>
        </p:txBody>
      </p:sp>
      <p:cxnSp>
        <p:nvCxnSpPr>
          <p:cNvPr id="19" name="AutoShape 13"/>
          <p:cNvCxnSpPr>
            <a:cxnSpLocks noChangeShapeType="1"/>
          </p:cNvCxnSpPr>
          <p:nvPr/>
        </p:nvCxnSpPr>
        <p:spPr bwMode="auto">
          <a:xfrm>
            <a:off x="1" y="5893520"/>
            <a:ext cx="5190148" cy="11793"/>
          </a:xfrm>
          <a:prstGeom prst="straightConnector1">
            <a:avLst/>
          </a:prstGeom>
          <a:noFill/>
          <a:ln w="31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20"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Luftfilter</a:t>
            </a:r>
            <a:endParaRPr lang="de" altLang="de-DE" sz="1400" dirty="0">
              <a:latin typeface="Arial" panose="020B0604020202020204" pitchFamily="34" charset="0"/>
              <a:cs typeface="Arial" panose="020B0604020202020204" pitchFamily="34" charset="0"/>
            </a:endParaRPr>
          </a:p>
        </p:txBody>
      </p:sp>
      <p:cxnSp>
        <p:nvCxnSpPr>
          <p:cNvPr id="21" name="AutoShape 4"/>
          <p:cNvCxnSpPr>
            <a:cxnSpLocks noChangeShapeType="1"/>
          </p:cNvCxnSpPr>
          <p:nvPr/>
        </p:nvCxnSpPr>
        <p:spPr bwMode="auto">
          <a:xfrm>
            <a:off x="4089" y="1163605"/>
            <a:ext cx="2448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pic>
        <p:nvPicPr>
          <p:cNvPr id="22"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80928" y="475988"/>
            <a:ext cx="680710" cy="563667"/>
          </a:xfrm>
          <a:prstGeom prst="rect">
            <a:avLst/>
          </a:prstGeom>
        </p:spPr>
      </p:pic>
      <p:pic>
        <p:nvPicPr>
          <p:cNvPr id="23"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682" y="8031203"/>
            <a:ext cx="354410" cy="293472"/>
          </a:xfrm>
          <a:prstGeom prst="rect">
            <a:avLst/>
          </a:prstGeom>
        </p:spPr>
      </p:pic>
      <p:sp>
        <p:nvSpPr>
          <p:cNvPr id="2" name="Textfeld 1"/>
          <p:cNvSpPr txBox="1"/>
          <p:nvPr/>
        </p:nvSpPr>
        <p:spPr bwMode="auto">
          <a:xfrm>
            <a:off x="5654410" y="8431038"/>
            <a:ext cx="847989" cy="161583"/>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050" b="0" i="0" u="none" baseline="0" dirty="0">
                <a:latin typeface="Arial" panose="020B0604020202020204" pitchFamily="34" charset="0"/>
                <a:cs typeface="Arial" panose="020B0604020202020204" pitchFamily="34" charset="0"/>
              </a:rPr>
              <a:t>(Vorgänger)</a:t>
            </a:r>
            <a:endParaRPr lang="de" sz="1050" dirty="0">
              <a:latin typeface="Arial" panose="020B0604020202020204" pitchFamily="34" charset="0"/>
              <a:cs typeface="Arial" panose="020B0604020202020204" pitchFamily="34" charset="0"/>
            </a:endParaRPr>
          </a:p>
        </p:txBody>
      </p:sp>
      <p:pic>
        <p:nvPicPr>
          <p:cNvPr id="24" name="Grafik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682" y="7192987"/>
            <a:ext cx="354410" cy="293472"/>
          </a:xfrm>
          <a:prstGeom prst="rect">
            <a:avLst/>
          </a:prstGeom>
        </p:spPr>
      </p:pic>
    </p:spTree>
    <p:extLst>
      <p:ext uri="{BB962C8B-B14F-4D97-AF65-F5344CB8AC3E}">
        <p14:creationId xmlns:p14="http://schemas.microsoft.com/office/powerpoint/2010/main" val="2958362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3473376986"/>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3650"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16" name="Tabelle 15"/>
          <p:cNvGraphicFramePr>
            <a:graphicFrameLocks noGrp="1"/>
          </p:cNvGraphicFramePr>
          <p:nvPr>
            <p:extLst>
              <p:ext uri="{D42A27DB-BD31-4B8C-83A1-F6EECF244321}">
                <p14:modId xmlns:p14="http://schemas.microsoft.com/office/powerpoint/2010/main" val="1985206700"/>
              </p:ext>
            </p:extLst>
          </p:nvPr>
        </p:nvGraphicFramePr>
        <p:xfrm>
          <a:off x="353428" y="6207296"/>
          <a:ext cx="6148978" cy="1781728"/>
        </p:xfrm>
        <a:graphic>
          <a:graphicData uri="http://schemas.openxmlformats.org/drawingml/2006/table">
            <a:tbl>
              <a:tblPr>
                <a:tableStyleId>{7DF18680-E054-41AD-8BC1-D1AEF772440D}</a:tableStyleId>
              </a:tblPr>
              <a:tblGrid>
                <a:gridCol w="987340">
                  <a:extLst>
                    <a:ext uri="{9D8B030D-6E8A-4147-A177-3AD203B41FA5}">
                      <a16:colId xmlns:a16="http://schemas.microsoft.com/office/drawing/2014/main" val="977368613"/>
                    </a:ext>
                  </a:extLst>
                </a:gridCol>
                <a:gridCol w="1008112">
                  <a:extLst>
                    <a:ext uri="{9D8B030D-6E8A-4147-A177-3AD203B41FA5}">
                      <a16:colId xmlns:a16="http://schemas.microsoft.com/office/drawing/2014/main" val="2929063417"/>
                    </a:ext>
                  </a:extLst>
                </a:gridCol>
                <a:gridCol w="603764">
                  <a:extLst>
                    <a:ext uri="{9D8B030D-6E8A-4147-A177-3AD203B41FA5}">
                      <a16:colId xmlns:a16="http://schemas.microsoft.com/office/drawing/2014/main" val="635604849"/>
                    </a:ext>
                  </a:extLst>
                </a:gridCol>
                <a:gridCol w="320547">
                  <a:extLst>
                    <a:ext uri="{9D8B030D-6E8A-4147-A177-3AD203B41FA5}">
                      <a16:colId xmlns:a16="http://schemas.microsoft.com/office/drawing/2014/main" val="859753918"/>
                    </a:ext>
                  </a:extLst>
                </a:gridCol>
                <a:gridCol w="320547">
                  <a:extLst>
                    <a:ext uri="{9D8B030D-6E8A-4147-A177-3AD203B41FA5}">
                      <a16:colId xmlns:a16="http://schemas.microsoft.com/office/drawing/2014/main" val="706321228"/>
                    </a:ext>
                  </a:extLst>
                </a:gridCol>
                <a:gridCol w="320547">
                  <a:extLst>
                    <a:ext uri="{9D8B030D-6E8A-4147-A177-3AD203B41FA5}">
                      <a16:colId xmlns:a16="http://schemas.microsoft.com/office/drawing/2014/main" val="3137940781"/>
                    </a:ext>
                  </a:extLst>
                </a:gridCol>
                <a:gridCol w="328462">
                  <a:extLst>
                    <a:ext uri="{9D8B030D-6E8A-4147-A177-3AD203B41FA5}">
                      <a16:colId xmlns:a16="http://schemas.microsoft.com/office/drawing/2014/main" val="3956348607"/>
                    </a:ext>
                  </a:extLst>
                </a:gridCol>
                <a:gridCol w="328462">
                  <a:extLst>
                    <a:ext uri="{9D8B030D-6E8A-4147-A177-3AD203B41FA5}">
                      <a16:colId xmlns:a16="http://schemas.microsoft.com/office/drawing/2014/main" val="390809868"/>
                    </a:ext>
                  </a:extLst>
                </a:gridCol>
                <a:gridCol w="328462">
                  <a:extLst>
                    <a:ext uri="{9D8B030D-6E8A-4147-A177-3AD203B41FA5}">
                      <a16:colId xmlns:a16="http://schemas.microsoft.com/office/drawing/2014/main" val="1061248975"/>
                    </a:ext>
                  </a:extLst>
                </a:gridCol>
                <a:gridCol w="320547">
                  <a:extLst>
                    <a:ext uri="{9D8B030D-6E8A-4147-A177-3AD203B41FA5}">
                      <a16:colId xmlns:a16="http://schemas.microsoft.com/office/drawing/2014/main" val="206057797"/>
                    </a:ext>
                  </a:extLst>
                </a:gridCol>
                <a:gridCol w="320547">
                  <a:extLst>
                    <a:ext uri="{9D8B030D-6E8A-4147-A177-3AD203B41FA5}">
                      <a16:colId xmlns:a16="http://schemas.microsoft.com/office/drawing/2014/main" val="1729699427"/>
                    </a:ext>
                  </a:extLst>
                </a:gridCol>
                <a:gridCol w="320547">
                  <a:extLst>
                    <a:ext uri="{9D8B030D-6E8A-4147-A177-3AD203B41FA5}">
                      <a16:colId xmlns:a16="http://schemas.microsoft.com/office/drawing/2014/main" val="1085720823"/>
                    </a:ext>
                  </a:extLst>
                </a:gridCol>
                <a:gridCol w="320547">
                  <a:extLst>
                    <a:ext uri="{9D8B030D-6E8A-4147-A177-3AD203B41FA5}">
                      <a16:colId xmlns:a16="http://schemas.microsoft.com/office/drawing/2014/main" val="2422254469"/>
                    </a:ext>
                  </a:extLst>
                </a:gridCol>
                <a:gridCol w="320547">
                  <a:extLst>
                    <a:ext uri="{9D8B030D-6E8A-4147-A177-3AD203B41FA5}">
                      <a16:colId xmlns:a16="http://schemas.microsoft.com/office/drawing/2014/main" val="617526709"/>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gridSpan="3">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TF</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Einzelheiten</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FEA</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FEC</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61977961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QMK449107</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QQY004000</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FR</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1487348174"/>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QMK528946</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QQY002019</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FR/RR</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744517110"/>
                  </a:ext>
                </a:extLst>
              </a:tr>
              <a:tr h="212945">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QMK529567</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QQY004010</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RR</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192315668"/>
                  </a:ext>
                </a:extLst>
              </a:tr>
              <a:tr h="212945">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QML225279</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QQY002040</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FR/RR</a:t>
                      </a: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0" marB="0" anchor="ctr">
                    <a:solidFill>
                      <a:schemeClr val="accent5">
                        <a:lumMod val="20000"/>
                        <a:lumOff val="80000"/>
                      </a:schemeClr>
                    </a:solidFill>
                  </a:tcPr>
                </a:tc>
                <a:extLst>
                  <a:ext uri="{0D108BD9-81ED-4DB2-BD59-A6C34878D82A}">
                    <a16:rowId xmlns:a16="http://schemas.microsoft.com/office/drawing/2014/main" val="1034955484"/>
                  </a:ext>
                </a:extLst>
              </a:tr>
            </a:tbl>
          </a:graphicData>
        </a:graphic>
      </p:graphicFrame>
      <p:pic>
        <p:nvPicPr>
          <p:cNvPr id="5" name="Grafik 4"/>
          <p:cNvPicPr>
            <a:picLocks noChangeAspect="1"/>
          </p:cNvPicPr>
          <p:nvPr/>
        </p:nvPicPr>
        <p:blipFill>
          <a:blip r:embed="rId7"/>
          <a:stretch>
            <a:fillRect/>
          </a:stretch>
        </p:blipFill>
        <p:spPr>
          <a:xfrm rot="20835021">
            <a:off x="260648" y="2216150"/>
            <a:ext cx="2883153" cy="1803746"/>
          </a:xfrm>
          <a:prstGeom prst="rect">
            <a:avLst/>
          </a:prstGeom>
        </p:spPr>
      </p:pic>
      <p:sp>
        <p:nvSpPr>
          <p:cNvPr id="14" name="Textfeld 13"/>
          <p:cNvSpPr txBox="1"/>
          <p:nvPr/>
        </p:nvSpPr>
        <p:spPr bwMode="auto">
          <a:xfrm>
            <a:off x="3212976" y="1587396"/>
            <a:ext cx="3289424" cy="3149580"/>
          </a:xfrm>
          <a:prstGeom prst="rect">
            <a:avLst/>
          </a:prstGeom>
          <a:noFill/>
          <a:ln w="9525">
            <a:noFill/>
            <a:miter lim="800000"/>
            <a:headEnd/>
            <a:tailEnd/>
          </a:ln>
        </p:spPr>
        <p:txBody>
          <a:bodyPr wrap="square" lIns="0" tIns="0" rIns="0" bIns="0" rtlCol="0" anchor="t" anchorCtr="0">
            <a:spAutoFit/>
          </a:bodyPr>
          <a:lstStyle/>
          <a:p>
            <a:pPr algn="l" rtl="0" fontAlgn="base">
              <a:lnSpc>
                <a:spcPct val="150000"/>
              </a:lnSpc>
              <a:spcBef>
                <a:spcPct val="0"/>
              </a:spcBef>
              <a:spcAft>
                <a:spcPts val="772"/>
              </a:spcAft>
            </a:pPr>
            <a:r>
              <a:rPr lang="de" sz="1600" b="1" i="0" u="none" baseline="0" dirty="0">
                <a:latin typeface="Arial" panose="020B0604020202020204" pitchFamily="34" charset="0"/>
                <a:cs typeface="Arial" panose="020B0604020202020204" pitchFamily="34" charset="0"/>
              </a:rPr>
              <a:t>Produktinformation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Gemäß FUSO-Standards geprüft, damit auch bei Bergabfahrten sicheres und verlässliches Bremsen für den Fahrer gewährleistet ist</a:t>
            </a:r>
            <a:endParaRPr lang="de" sz="1400" dirty="0">
              <a:latin typeface="Arial" panose="020B0604020202020204" pitchFamily="34" charset="0"/>
              <a:cs typeface="Arial" panose="020B0604020202020204" pitchFamily="34" charset="0"/>
            </a:endParaRP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Hervorragende Reibpaarung in Verbindung mit den Original-Bremsscheiben von FUSO</a:t>
            </a:r>
            <a:endParaRPr lang="de" sz="1400" dirty="0">
              <a:latin typeface="Arial" panose="020B0604020202020204" pitchFamily="34" charset="0"/>
              <a:cs typeface="Arial" panose="020B0604020202020204" pitchFamily="34" charset="0"/>
            </a:endParaRP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Wird als kompletter Satz mit untergeordneten Teilen für einfache Montage geliefert</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Bremsbelag erfüllt die Anforderung der ECE-Regelung R13</a:t>
            </a:r>
            <a:endParaRPr lang="de" sz="1400" dirty="0">
              <a:latin typeface="Arial" panose="020B0604020202020204" pitchFamily="34" charset="0"/>
              <a:cs typeface="Arial" panose="020B0604020202020204" pitchFamily="34" charset="0"/>
            </a:endParaRPr>
          </a:p>
        </p:txBody>
      </p:sp>
      <p:sp>
        <p:nvSpPr>
          <p:cNvPr id="17"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sp>
        <p:nvSpPr>
          <p:cNvPr id="19" name="Textfeld 18"/>
          <p:cNvSpPr txBox="1"/>
          <p:nvPr/>
        </p:nvSpPr>
        <p:spPr bwMode="auto">
          <a:xfrm>
            <a:off x="351638" y="9417496"/>
            <a:ext cx="125034" cy="198068"/>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287" b="0" i="0" u="none" baseline="0">
                <a:latin typeface="Arial" panose="020B0604020202020204" pitchFamily="34" charset="0"/>
                <a:cs typeface="Arial" panose="020B0604020202020204" pitchFamily="34" charset="0"/>
              </a:rPr>
              <a:t> </a:t>
            </a:r>
            <a:r>
              <a:rPr lang="de" sz="1100" b="0" i="0" u="none" baseline="0">
                <a:latin typeface="Arial" panose="020B0604020202020204" pitchFamily="34" charset="0"/>
                <a:cs typeface="Arial" panose="020B0604020202020204" pitchFamily="34" charset="0"/>
              </a:rPr>
              <a:t>4</a:t>
            </a:r>
            <a:endParaRPr lang="de" sz="1100" dirty="0">
              <a:latin typeface="Arial" panose="020B0604020202020204" pitchFamily="34" charset="0"/>
              <a:cs typeface="Arial" panose="020B0604020202020204" pitchFamily="34" charset="0"/>
            </a:endParaRPr>
          </a:p>
        </p:txBody>
      </p:sp>
      <p:sp>
        <p:nvSpPr>
          <p:cNvPr id="18" name="Text Box 12"/>
          <p:cNvSpPr txBox="1">
            <a:spLocks noChangeArrowheads="1"/>
          </p:cNvSpPr>
          <p:nvPr/>
        </p:nvSpPr>
        <p:spPr bwMode="auto">
          <a:xfrm>
            <a:off x="346886" y="5342894"/>
            <a:ext cx="4450265" cy="56241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2400" b="1" i="0" u="none" baseline="0" dirty="0">
                <a:latin typeface="Arial" panose="020B0604020202020204" pitchFamily="34" charset="0"/>
                <a:cs typeface="Arial" panose="020B0604020202020204" pitchFamily="34" charset="0"/>
              </a:rPr>
              <a:t>Passend für folgende Modelle</a:t>
            </a:r>
            <a:endParaRPr lang="de" altLang="de-DE" sz="1800" dirty="0">
              <a:latin typeface="Arial" panose="020B0604020202020204" pitchFamily="34" charset="0"/>
              <a:cs typeface="Arial" panose="020B0604020202020204" pitchFamily="34" charset="0"/>
            </a:endParaRPr>
          </a:p>
        </p:txBody>
      </p:sp>
      <p:cxnSp>
        <p:nvCxnSpPr>
          <p:cNvPr id="20" name="AutoShape 13"/>
          <p:cNvCxnSpPr>
            <a:cxnSpLocks noChangeShapeType="1"/>
          </p:cNvCxnSpPr>
          <p:nvPr/>
        </p:nvCxnSpPr>
        <p:spPr bwMode="auto">
          <a:xfrm>
            <a:off x="1" y="5893520"/>
            <a:ext cx="4941167" cy="0"/>
          </a:xfrm>
          <a:prstGeom prst="straightConnector1">
            <a:avLst/>
          </a:prstGeom>
          <a:noFill/>
          <a:ln w="31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21"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Bremsbelag</a:t>
            </a:r>
            <a:endParaRPr lang="de" altLang="de-DE" sz="1400" dirty="0">
              <a:latin typeface="Arial" panose="020B0604020202020204" pitchFamily="34" charset="0"/>
              <a:cs typeface="Arial" panose="020B0604020202020204" pitchFamily="34" charset="0"/>
            </a:endParaRPr>
          </a:p>
        </p:txBody>
      </p:sp>
      <p:cxnSp>
        <p:nvCxnSpPr>
          <p:cNvPr id="22" name="AutoShape 4"/>
          <p:cNvCxnSpPr>
            <a:cxnSpLocks noChangeShapeType="1"/>
          </p:cNvCxnSpPr>
          <p:nvPr/>
        </p:nvCxnSpPr>
        <p:spPr bwMode="auto">
          <a:xfrm>
            <a:off x="4089" y="1163605"/>
            <a:ext cx="3312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pic>
        <p:nvPicPr>
          <p:cNvPr id="13" name="Grafi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5150" y="475988"/>
            <a:ext cx="680710" cy="563667"/>
          </a:xfrm>
          <a:prstGeom prst="rect">
            <a:avLst/>
          </a:prstGeom>
        </p:spPr>
      </p:pic>
      <p:pic>
        <p:nvPicPr>
          <p:cNvPr id="23"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240" y="7740330"/>
            <a:ext cx="354410" cy="293472"/>
          </a:xfrm>
          <a:prstGeom prst="rect">
            <a:avLst/>
          </a:prstGeom>
        </p:spPr>
      </p:pic>
    </p:spTree>
    <p:extLst>
      <p:ext uri="{BB962C8B-B14F-4D97-AF65-F5344CB8AC3E}">
        <p14:creationId xmlns:p14="http://schemas.microsoft.com/office/powerpoint/2010/main" val="221995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3520431178"/>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5693"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16" name="Tabelle 15"/>
          <p:cNvGraphicFramePr>
            <a:graphicFrameLocks noGrp="1"/>
          </p:cNvGraphicFramePr>
          <p:nvPr>
            <p:extLst>
              <p:ext uri="{D42A27DB-BD31-4B8C-83A1-F6EECF244321}">
                <p14:modId xmlns:p14="http://schemas.microsoft.com/office/powerpoint/2010/main" val="2930967087"/>
              </p:ext>
            </p:extLst>
          </p:nvPr>
        </p:nvGraphicFramePr>
        <p:xfrm>
          <a:off x="353429" y="5817403"/>
          <a:ext cx="6135876" cy="3017871"/>
        </p:xfrm>
        <a:graphic>
          <a:graphicData uri="http://schemas.openxmlformats.org/drawingml/2006/table">
            <a:tbl>
              <a:tblPr>
                <a:tableStyleId>{7DF18680-E054-41AD-8BC1-D1AEF772440D}</a:tableStyleId>
              </a:tblPr>
              <a:tblGrid>
                <a:gridCol w="1235599">
                  <a:extLst>
                    <a:ext uri="{9D8B030D-6E8A-4147-A177-3AD203B41FA5}">
                      <a16:colId xmlns:a16="http://schemas.microsoft.com/office/drawing/2014/main" val="977368613"/>
                    </a:ext>
                  </a:extLst>
                </a:gridCol>
                <a:gridCol w="1226812">
                  <a:extLst>
                    <a:ext uri="{9D8B030D-6E8A-4147-A177-3AD203B41FA5}">
                      <a16:colId xmlns:a16="http://schemas.microsoft.com/office/drawing/2014/main" val="2929063417"/>
                    </a:ext>
                  </a:extLst>
                </a:gridCol>
                <a:gridCol w="454970">
                  <a:extLst>
                    <a:ext uri="{9D8B030D-6E8A-4147-A177-3AD203B41FA5}">
                      <a16:colId xmlns:a16="http://schemas.microsoft.com/office/drawing/2014/main" val="859753918"/>
                    </a:ext>
                  </a:extLst>
                </a:gridCol>
                <a:gridCol w="454970">
                  <a:extLst>
                    <a:ext uri="{9D8B030D-6E8A-4147-A177-3AD203B41FA5}">
                      <a16:colId xmlns:a16="http://schemas.microsoft.com/office/drawing/2014/main" val="1796691136"/>
                    </a:ext>
                  </a:extLst>
                </a:gridCol>
                <a:gridCol w="454970">
                  <a:extLst>
                    <a:ext uri="{9D8B030D-6E8A-4147-A177-3AD203B41FA5}">
                      <a16:colId xmlns:a16="http://schemas.microsoft.com/office/drawing/2014/main" val="706321228"/>
                    </a:ext>
                  </a:extLst>
                </a:gridCol>
                <a:gridCol w="466205">
                  <a:extLst>
                    <a:ext uri="{9D8B030D-6E8A-4147-A177-3AD203B41FA5}">
                      <a16:colId xmlns:a16="http://schemas.microsoft.com/office/drawing/2014/main" val="3956348607"/>
                    </a:ext>
                  </a:extLst>
                </a:gridCol>
                <a:gridCol w="466205">
                  <a:extLst>
                    <a:ext uri="{9D8B030D-6E8A-4147-A177-3AD203B41FA5}">
                      <a16:colId xmlns:a16="http://schemas.microsoft.com/office/drawing/2014/main" val="390809868"/>
                    </a:ext>
                  </a:extLst>
                </a:gridCol>
                <a:gridCol w="466205">
                  <a:extLst>
                    <a:ext uri="{9D8B030D-6E8A-4147-A177-3AD203B41FA5}">
                      <a16:colId xmlns:a16="http://schemas.microsoft.com/office/drawing/2014/main" val="1061248975"/>
                    </a:ext>
                  </a:extLst>
                </a:gridCol>
                <a:gridCol w="454970">
                  <a:extLst>
                    <a:ext uri="{9D8B030D-6E8A-4147-A177-3AD203B41FA5}">
                      <a16:colId xmlns:a16="http://schemas.microsoft.com/office/drawing/2014/main" val="206057797"/>
                    </a:ext>
                  </a:extLst>
                </a:gridCol>
                <a:gridCol w="454970">
                  <a:extLst>
                    <a:ext uri="{9D8B030D-6E8A-4147-A177-3AD203B41FA5}">
                      <a16:colId xmlns:a16="http://schemas.microsoft.com/office/drawing/2014/main" val="1729699427"/>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endParaRPr lang="de"/>
                    </a:p>
                  </a:txBody>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FE4</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9687" marB="0" anchor="ctr">
                    <a:solidFill>
                      <a:schemeClr val="accent5">
                        <a:lumMod val="20000"/>
                        <a:lumOff val="80000"/>
                      </a:schemeClr>
                    </a:solidFill>
                  </a:tcPr>
                </a:tc>
                <a:extLst>
                  <a:ext uri="{0D108BD9-81ED-4DB2-BD59-A6C34878D82A}">
                    <a16:rowId xmlns:a16="http://schemas.microsoft.com/office/drawing/2014/main" val="261977961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QMH014025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QQY010018</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1487348174"/>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QMH014378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QQY009008</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744517110"/>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QMH014384</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QQY010027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19231566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QMH014385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QQY010016</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546706367"/>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QME241670</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QQY010006</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990467209"/>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QMH014050</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QQY010020</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1872278660"/>
                  </a:ext>
                </a:extLst>
              </a:tr>
              <a:tr h="384363">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QMH014093</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dirty="0" smtClean="0">
                          <a:ln>
                            <a:noFill/>
                          </a:ln>
                          <a:solidFill>
                            <a:schemeClr val="dk1"/>
                          </a:solidFill>
                          <a:effectLst/>
                          <a:latin typeface="Arial" panose="020B0604020202020204" pitchFamily="34" charset="0"/>
                          <a:ea typeface="+mn-ea"/>
                          <a:cs typeface="Arial" panose="020B0604020202020204" pitchFamily="34" charset="0"/>
                        </a:rPr>
                        <a:t>(QME229669)</a:t>
                      </a:r>
                    </a:p>
                    <a:p>
                      <a:pPr marL="0" marR="0" indent="0" algn="ctr" defTabSz="379464" rtl="0" eaLnBrk="1" latinLnBrk="0" hangingPunct="1">
                        <a:lnSpc>
                          <a:spcPct val="121000"/>
                        </a:lnSpc>
                        <a:spcBef>
                          <a:spcPts val="0"/>
                        </a:spcBef>
                        <a:spcAft>
                          <a:spcPts val="0"/>
                        </a:spcAft>
                      </a:pPr>
                      <a:r>
                        <a:rPr lang="de" sz="1000" b="1" i="0" u="none" kern="1400" baseline="0" dirty="0" smtClean="0">
                          <a:ln>
                            <a:noFill/>
                          </a:ln>
                          <a:solidFill>
                            <a:schemeClr val="dk1"/>
                          </a:solidFill>
                          <a:effectLst/>
                          <a:latin typeface="Arial" panose="020B0604020202020204" pitchFamily="34" charset="0"/>
                          <a:ea typeface="+mn-ea"/>
                          <a:cs typeface="Arial" panose="020B0604020202020204" pitchFamily="34" charset="0"/>
                        </a:rPr>
                        <a:t>QQY012221</a:t>
                      </a:r>
                      <a:endPar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136756749"/>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QMH014592</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QQY010019</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1560487468"/>
                  </a:ext>
                </a:extLst>
              </a:tr>
              <a:tr h="212945">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QME241667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QQY010022</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729026216"/>
                  </a:ext>
                </a:extLst>
              </a:tr>
            </a:tbl>
          </a:graphicData>
        </a:graphic>
      </p:graphicFrame>
      <p:pic>
        <p:nvPicPr>
          <p:cNvPr id="2" name="Grafik 1"/>
          <p:cNvPicPr>
            <a:picLocks noChangeAspect="1"/>
          </p:cNvPicPr>
          <p:nvPr/>
        </p:nvPicPr>
        <p:blipFill>
          <a:blip r:embed="rId7"/>
          <a:stretch>
            <a:fillRect/>
          </a:stretch>
        </p:blipFill>
        <p:spPr>
          <a:xfrm>
            <a:off x="293564" y="1962057"/>
            <a:ext cx="2911470" cy="2126847"/>
          </a:xfrm>
          <a:prstGeom prst="rect">
            <a:avLst/>
          </a:prstGeom>
        </p:spPr>
      </p:pic>
      <p:sp>
        <p:nvSpPr>
          <p:cNvPr id="14" name="Textfeld 13"/>
          <p:cNvSpPr txBox="1"/>
          <p:nvPr/>
        </p:nvSpPr>
        <p:spPr bwMode="auto">
          <a:xfrm>
            <a:off x="3254462" y="1496616"/>
            <a:ext cx="3234843" cy="2503249"/>
          </a:xfrm>
          <a:prstGeom prst="rect">
            <a:avLst/>
          </a:prstGeom>
          <a:noFill/>
          <a:ln w="9525">
            <a:noFill/>
            <a:miter lim="800000"/>
            <a:headEnd/>
            <a:tailEnd/>
          </a:ln>
        </p:spPr>
        <p:txBody>
          <a:bodyPr wrap="square" lIns="0" tIns="0" rIns="0" bIns="0" rtlCol="0" anchor="t" anchorCtr="0">
            <a:spAutoFit/>
          </a:bodyPr>
          <a:lstStyle/>
          <a:p>
            <a:pPr algn="l" rtl="0" fontAlgn="base">
              <a:lnSpc>
                <a:spcPct val="150000"/>
              </a:lnSpc>
              <a:spcBef>
                <a:spcPct val="0"/>
              </a:spcBef>
              <a:spcAft>
                <a:spcPts val="772"/>
              </a:spcAft>
            </a:pPr>
            <a:r>
              <a:rPr lang="de" sz="1600" b="1" i="0" u="none" baseline="0" dirty="0">
                <a:latin typeface="Arial" panose="020B0604020202020204" pitchFamily="34" charset="0"/>
                <a:cs typeface="Arial" panose="020B0604020202020204" pitchFamily="34" charset="0"/>
              </a:rPr>
              <a:t>Produktinformation</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Optimal an die Form von FUSO Canter-Fahrzeugen angepasst</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Strenge Kontrolle der Produktqualität durch die Ingenieure von FUSO</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Für hohe Zuverlässigkeit und Schutz des Motors vor Überhitzung ausgelegt</a:t>
            </a:r>
          </a:p>
          <a:p>
            <a:pPr marL="367817" indent="-367817" algn="l" rtl="0" fontAlgn="base">
              <a:spcBef>
                <a:spcPct val="0"/>
              </a:spcBef>
              <a:spcAft>
                <a:spcPts val="772"/>
              </a:spcAft>
              <a:buFont typeface="Wingdings" panose="05000000000000000000" pitchFamily="2" charset="2"/>
              <a:buChar char="Ø"/>
            </a:pPr>
            <a:r>
              <a:rPr lang="de" sz="1400" b="0" i="0" u="none" baseline="0" dirty="0">
                <a:latin typeface="Arial" panose="020B0604020202020204" pitchFamily="34" charset="0"/>
                <a:cs typeface="Arial" panose="020B0604020202020204" pitchFamily="34" charset="0"/>
              </a:rPr>
              <a:t>Seine Oberfläche garantiert selbst unter Extrembedingungen optimales Haftungsvermögen</a:t>
            </a:r>
          </a:p>
        </p:txBody>
      </p:sp>
      <p:sp>
        <p:nvSpPr>
          <p:cNvPr id="15"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sp>
        <p:nvSpPr>
          <p:cNvPr id="13" name="Text Box 12"/>
          <p:cNvSpPr txBox="1">
            <a:spLocks noChangeArrowheads="1"/>
          </p:cNvSpPr>
          <p:nvPr/>
        </p:nvSpPr>
        <p:spPr bwMode="auto">
          <a:xfrm>
            <a:off x="346886" y="5097016"/>
            <a:ext cx="4843263" cy="56241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2400" b="1" i="0" u="none" baseline="0" dirty="0">
                <a:latin typeface="Arial" panose="020B0604020202020204" pitchFamily="34" charset="0"/>
                <a:cs typeface="Arial" panose="020B0604020202020204" pitchFamily="34" charset="0"/>
              </a:rPr>
              <a:t>Passend für folgende Modelle</a:t>
            </a:r>
            <a:endParaRPr lang="de" altLang="de-DE" sz="1800" dirty="0">
              <a:latin typeface="Arial" panose="020B0604020202020204" pitchFamily="34" charset="0"/>
              <a:cs typeface="Arial" panose="020B0604020202020204" pitchFamily="34" charset="0"/>
            </a:endParaRPr>
          </a:p>
        </p:txBody>
      </p:sp>
      <p:cxnSp>
        <p:nvCxnSpPr>
          <p:cNvPr id="18" name="AutoShape 13"/>
          <p:cNvCxnSpPr>
            <a:cxnSpLocks noChangeShapeType="1"/>
          </p:cNvCxnSpPr>
          <p:nvPr/>
        </p:nvCxnSpPr>
        <p:spPr bwMode="auto">
          <a:xfrm>
            <a:off x="1" y="5659435"/>
            <a:ext cx="4869159" cy="0"/>
          </a:xfrm>
          <a:prstGeom prst="straightConnector1">
            <a:avLst/>
          </a:prstGeom>
          <a:noFill/>
          <a:ln w="31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19" name="Text Box 3"/>
          <p:cNvSpPr txBox="1">
            <a:spLocks noChangeArrowheads="1"/>
          </p:cNvSpPr>
          <p:nvPr/>
        </p:nvSpPr>
        <p:spPr bwMode="auto">
          <a:xfrm>
            <a:off x="359149" y="369995"/>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Keilriemen</a:t>
            </a:r>
            <a:endParaRPr lang="de" altLang="de-DE" sz="1400" dirty="0">
              <a:latin typeface="Arial" panose="020B0604020202020204" pitchFamily="34" charset="0"/>
              <a:cs typeface="Arial" panose="020B0604020202020204" pitchFamily="34" charset="0"/>
            </a:endParaRPr>
          </a:p>
        </p:txBody>
      </p:sp>
      <p:cxnSp>
        <p:nvCxnSpPr>
          <p:cNvPr id="20" name="AutoShape 4"/>
          <p:cNvCxnSpPr>
            <a:cxnSpLocks noChangeShapeType="1"/>
          </p:cNvCxnSpPr>
          <p:nvPr/>
        </p:nvCxnSpPr>
        <p:spPr bwMode="auto">
          <a:xfrm>
            <a:off x="4089" y="1163605"/>
            <a:ext cx="2988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21" name="Textfeld 20"/>
          <p:cNvSpPr txBox="1"/>
          <p:nvPr/>
        </p:nvSpPr>
        <p:spPr bwMode="auto">
          <a:xfrm>
            <a:off x="6309320" y="9435452"/>
            <a:ext cx="117020" cy="169277"/>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100" b="0" i="0" u="none" baseline="0">
                <a:latin typeface="Arial" panose="020B0604020202020204" pitchFamily="34" charset="0"/>
                <a:cs typeface="Arial" panose="020B0604020202020204" pitchFamily="34" charset="0"/>
              </a:rPr>
              <a:t> 5</a:t>
            </a:r>
            <a:endParaRPr lang="de" sz="1000" dirty="0">
              <a:latin typeface="Arial" panose="020B0604020202020204" pitchFamily="34" charset="0"/>
              <a:cs typeface="Arial" panose="020B0604020202020204" pitchFamily="34" charset="0"/>
            </a:endParaRPr>
          </a:p>
        </p:txBody>
      </p:sp>
      <p:sp>
        <p:nvSpPr>
          <p:cNvPr id="17" name="Textfeld 16"/>
          <p:cNvSpPr txBox="1"/>
          <p:nvPr/>
        </p:nvSpPr>
        <p:spPr bwMode="auto">
          <a:xfrm>
            <a:off x="5617167" y="8883516"/>
            <a:ext cx="847989" cy="161583"/>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050" b="0" i="0" u="none" baseline="0" dirty="0">
                <a:latin typeface="Arial" panose="020B0604020202020204" pitchFamily="34" charset="0"/>
                <a:cs typeface="Arial" panose="020B0604020202020204" pitchFamily="34" charset="0"/>
              </a:rPr>
              <a:t>(Vorgänger)</a:t>
            </a:r>
            <a:endParaRPr lang="de" sz="1050" dirty="0">
              <a:latin typeface="Arial" panose="020B0604020202020204" pitchFamily="34" charset="0"/>
              <a:cs typeface="Arial" panose="020B0604020202020204" pitchFamily="34" charset="0"/>
            </a:endParaRPr>
          </a:p>
        </p:txBody>
      </p:sp>
      <p:pic>
        <p:nvPicPr>
          <p:cNvPr id="22"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6992" y="475988"/>
            <a:ext cx="680710" cy="563667"/>
          </a:xfrm>
          <a:prstGeom prst="rect">
            <a:avLst/>
          </a:prstGeom>
        </p:spPr>
      </p:pic>
      <p:pic>
        <p:nvPicPr>
          <p:cNvPr id="23" name="Grafik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954" y="8068618"/>
            <a:ext cx="354410" cy="293472"/>
          </a:xfrm>
          <a:prstGeom prst="rect">
            <a:avLst/>
          </a:prstGeom>
        </p:spPr>
      </p:pic>
    </p:spTree>
    <p:extLst>
      <p:ext uri="{BB962C8B-B14F-4D97-AF65-F5344CB8AC3E}">
        <p14:creationId xmlns:p14="http://schemas.microsoft.com/office/powerpoint/2010/main" val="77407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3130214289"/>
              </p:ext>
            </p:extLst>
          </p:nvPr>
        </p:nvGraphicFramePr>
        <p:xfrm>
          <a:off x="2044" y="89461"/>
          <a:ext cx="2044" cy="2044"/>
        </p:xfrm>
        <a:graphic>
          <a:graphicData uri="http://schemas.openxmlformats.org/presentationml/2006/ole">
            <mc:AlternateContent xmlns:mc="http://schemas.openxmlformats.org/markup-compatibility/2006">
              <mc:Choice xmlns:v="urn:schemas-microsoft-com:vml" Requires="v">
                <p:oleObj spid="_x0000_s24667" name="think-cell Folie" r:id="rId4" imgW="344" imgH="344" progId="TCLayout.ActiveDocument.1">
                  <p:embed/>
                </p:oleObj>
              </mc:Choice>
              <mc:Fallback>
                <p:oleObj name="think-cell Folie" r:id="rId4" imgW="344" imgH="344" progId="TCLayout.ActiveDocument.1">
                  <p:embed/>
                  <p:pic>
                    <p:nvPicPr>
                      <p:cNvPr id="4" name="Objekt 3" hidden="1"/>
                      <p:cNvPicPr/>
                      <p:nvPr/>
                    </p:nvPicPr>
                    <p:blipFill>
                      <a:blip r:embed="rId5"/>
                      <a:stretch>
                        <a:fillRect/>
                      </a:stretch>
                    </p:blipFill>
                    <p:spPr>
                      <a:xfrm>
                        <a:off x="2044" y="89461"/>
                        <a:ext cx="2044" cy="2044"/>
                      </a:xfrm>
                      <a:prstGeom prst="rect">
                        <a:avLst/>
                      </a:prstGeom>
                    </p:spPr>
                  </p:pic>
                </p:oleObj>
              </mc:Fallback>
            </mc:AlternateContent>
          </a:graphicData>
        </a:graphic>
      </p:graphicFrame>
      <p:pic>
        <p:nvPicPr>
          <p:cNvPr id="20490" name="Picture 10" descr="FVP-01"/>
          <p:cNvPicPr>
            <a:picLocks noChangeAspect="1" noChangeArrowheads="1"/>
          </p:cNvPicPr>
          <p:nvPr/>
        </p:nvPicPr>
        <p:blipFill>
          <a:blip r:embed="rId6" cstate="print">
            <a:extLst>
              <a:ext uri="{28A0092B-C50C-407E-A947-70E740481C1C}">
                <a14:useLocalDpi xmlns:a14="http://schemas.microsoft.com/office/drawing/2010/main" val="0"/>
              </a:ext>
            </a:extLst>
          </a:blip>
          <a:srcRect l="23134" t="38481" r="23317" b="38309"/>
          <a:stretch>
            <a:fillRect/>
          </a:stretch>
        </p:blipFill>
        <p:spPr bwMode="auto">
          <a:xfrm>
            <a:off x="5190149" y="503781"/>
            <a:ext cx="1206602" cy="37347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16" name="Tabelle 15"/>
          <p:cNvGraphicFramePr>
            <a:graphicFrameLocks noGrp="1"/>
          </p:cNvGraphicFramePr>
          <p:nvPr>
            <p:extLst>
              <p:ext uri="{D42A27DB-BD31-4B8C-83A1-F6EECF244321}">
                <p14:modId xmlns:p14="http://schemas.microsoft.com/office/powerpoint/2010/main" val="4110676602"/>
              </p:ext>
            </p:extLst>
          </p:nvPr>
        </p:nvGraphicFramePr>
        <p:xfrm>
          <a:off x="353428" y="2648744"/>
          <a:ext cx="6148973" cy="2633508"/>
        </p:xfrm>
        <a:graphic>
          <a:graphicData uri="http://schemas.openxmlformats.org/drawingml/2006/table">
            <a:tbl>
              <a:tblPr>
                <a:tableStyleId>{7DF18680-E054-41AD-8BC1-D1AEF772440D}</a:tableStyleId>
              </a:tblPr>
              <a:tblGrid>
                <a:gridCol w="1148218">
                  <a:extLst>
                    <a:ext uri="{9D8B030D-6E8A-4147-A177-3AD203B41FA5}">
                      <a16:colId xmlns:a16="http://schemas.microsoft.com/office/drawing/2014/main" val="977368613"/>
                    </a:ext>
                  </a:extLst>
                </a:gridCol>
                <a:gridCol w="1023674">
                  <a:extLst>
                    <a:ext uri="{9D8B030D-6E8A-4147-A177-3AD203B41FA5}">
                      <a16:colId xmlns:a16="http://schemas.microsoft.com/office/drawing/2014/main" val="2929063417"/>
                    </a:ext>
                  </a:extLst>
                </a:gridCol>
                <a:gridCol w="1898765">
                  <a:extLst>
                    <a:ext uri="{9D8B030D-6E8A-4147-A177-3AD203B41FA5}">
                      <a16:colId xmlns:a16="http://schemas.microsoft.com/office/drawing/2014/main" val="2670543632"/>
                    </a:ext>
                  </a:extLst>
                </a:gridCol>
                <a:gridCol w="292686">
                  <a:extLst>
                    <a:ext uri="{9D8B030D-6E8A-4147-A177-3AD203B41FA5}">
                      <a16:colId xmlns:a16="http://schemas.microsoft.com/office/drawing/2014/main" val="859753918"/>
                    </a:ext>
                  </a:extLst>
                </a:gridCol>
                <a:gridCol w="292686">
                  <a:extLst>
                    <a:ext uri="{9D8B030D-6E8A-4147-A177-3AD203B41FA5}">
                      <a16:colId xmlns:a16="http://schemas.microsoft.com/office/drawing/2014/main" val="706321228"/>
                    </a:ext>
                  </a:extLst>
                </a:gridCol>
                <a:gridCol w="302524">
                  <a:extLst>
                    <a:ext uri="{9D8B030D-6E8A-4147-A177-3AD203B41FA5}">
                      <a16:colId xmlns:a16="http://schemas.microsoft.com/office/drawing/2014/main" val="3956348607"/>
                    </a:ext>
                  </a:extLst>
                </a:gridCol>
                <a:gridCol w="302524">
                  <a:extLst>
                    <a:ext uri="{9D8B030D-6E8A-4147-A177-3AD203B41FA5}">
                      <a16:colId xmlns:a16="http://schemas.microsoft.com/office/drawing/2014/main" val="390809868"/>
                    </a:ext>
                  </a:extLst>
                </a:gridCol>
                <a:gridCol w="302524">
                  <a:extLst>
                    <a:ext uri="{9D8B030D-6E8A-4147-A177-3AD203B41FA5}">
                      <a16:colId xmlns:a16="http://schemas.microsoft.com/office/drawing/2014/main" val="1061248975"/>
                    </a:ext>
                  </a:extLst>
                </a:gridCol>
                <a:gridCol w="292686">
                  <a:extLst>
                    <a:ext uri="{9D8B030D-6E8A-4147-A177-3AD203B41FA5}">
                      <a16:colId xmlns:a16="http://schemas.microsoft.com/office/drawing/2014/main" val="206057797"/>
                    </a:ext>
                  </a:extLst>
                </a:gridCol>
                <a:gridCol w="292686">
                  <a:extLst>
                    <a:ext uri="{9D8B030D-6E8A-4147-A177-3AD203B41FA5}">
                      <a16:colId xmlns:a16="http://schemas.microsoft.com/office/drawing/2014/main" val="1729699427"/>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3">
                  <a:txBody>
                    <a:bodyPr/>
                    <a:lstStyle/>
                    <a:p>
                      <a:pPr marL="0" marR="0" indent="0" algn="ctr" defTabSz="379464" rtl="0" eaLnBrk="1" latinLnBrk="0" hangingPunct="1">
                        <a:lnSpc>
                          <a:spcPct val="121000"/>
                        </a:lnSpc>
                        <a:spcBef>
                          <a:spcPts val="0"/>
                        </a:spcBef>
                        <a:spcAft>
                          <a:spcPts val="0"/>
                        </a:spcAft>
                      </a:pPr>
                      <a:r>
                        <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Einzelheiten</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9687" marB="0" anchor="ctr">
                    <a:solidFill>
                      <a:schemeClr val="accent5">
                        <a:lumMod val="20000"/>
                        <a:lumOff val="80000"/>
                      </a:schemeClr>
                    </a:solidFill>
                  </a:tcPr>
                </a:tc>
                <a:extLst>
                  <a:ext uri="{0D108BD9-81ED-4DB2-BD59-A6C34878D82A}">
                    <a16:rowId xmlns:a16="http://schemas.microsoft.com/office/drawing/2014/main" val="261977961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QMH056061</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QQY012032</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Scheinwerfer, 24V, 75/70W, H4</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2744517110"/>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QMH056097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QQY012031</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Scheinwerfer, 24V, 70W, H3</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219231566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QMH056054</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QQY012038</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Scheinwerfer, 24V, 70W, H1</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546706367"/>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QMH056202</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QQY012045</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Kennzeichen, 24V, 12W</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3990467209"/>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QMH056201</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QQY012043</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Blinkleuchte FR, 24V, 25W</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1872278660"/>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QMH056215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QQY012044</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Abbiegelicht, 24V, 21W</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3136756749"/>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QMH056210</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QQY012041</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Schlussleuchte, 24V, 25/10W</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extLst>
                  <a:ext uri="{0D108BD9-81ED-4DB2-BD59-A6C34878D82A}">
                    <a16:rowId xmlns:a16="http://schemas.microsoft.com/office/drawing/2014/main" val="797623415"/>
                  </a:ext>
                </a:extLst>
              </a:tr>
              <a:tr h="212945">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QMH056217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QQY012040</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kumimoji="0" lang="de" sz="1000" b="0" i="0" u="none" strike="noStrike" kern="1400" cap="none" spc="0" normalizeH="0" baseline="0">
                          <a:ln>
                            <a:noFill/>
                          </a:ln>
                          <a:solidFill>
                            <a:prstClr val="black"/>
                          </a:solidFill>
                          <a:effectLst/>
                          <a:uLnTx/>
                          <a:uFillTx/>
                          <a:latin typeface="Arial" panose="020B0604020202020204" pitchFamily="34" charset="0"/>
                          <a:ea typeface="+mn-ea"/>
                          <a:cs typeface="Arial" panose="020B0604020202020204" pitchFamily="34" charset="0"/>
                        </a:rPr>
                        <a:t>Schlussleuchte, 24V, 21/5W</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dirty="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2576055976"/>
                  </a:ext>
                </a:extLst>
              </a:tr>
            </a:tbl>
          </a:graphicData>
        </a:graphic>
      </p:graphicFrame>
      <p:pic>
        <p:nvPicPr>
          <p:cNvPr id="2" name="Grafik 1"/>
          <p:cNvPicPr>
            <a:picLocks noChangeAspect="1"/>
          </p:cNvPicPr>
          <p:nvPr/>
        </p:nvPicPr>
        <p:blipFill>
          <a:blip r:embed="rId7"/>
          <a:stretch>
            <a:fillRect/>
          </a:stretch>
        </p:blipFill>
        <p:spPr>
          <a:xfrm>
            <a:off x="1412776" y="1316710"/>
            <a:ext cx="1832976" cy="1679924"/>
          </a:xfrm>
          <a:prstGeom prst="rect">
            <a:avLst/>
          </a:prstGeom>
        </p:spPr>
      </p:pic>
      <p:sp>
        <p:nvSpPr>
          <p:cNvPr id="17" name="Rectangle 7"/>
          <p:cNvSpPr>
            <a:spLocks noChangeArrowheads="1"/>
          </p:cNvSpPr>
          <p:nvPr/>
        </p:nvSpPr>
        <p:spPr bwMode="auto">
          <a:xfrm>
            <a:off x="4089" y="9196825"/>
            <a:ext cx="6853912" cy="81740"/>
          </a:xfrm>
          <a:prstGeom prst="rect">
            <a:avLst/>
          </a:prstGeom>
          <a:solidFill>
            <a:srgbClr val="C00000"/>
          </a:solidFill>
          <a:ln>
            <a:noFill/>
          </a:ln>
          <a:effectLst/>
          <a:extLs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endParaRPr lang="de" sz="2377">
              <a:latin typeface="Arial" panose="020B0604020202020204" pitchFamily="34" charset="0"/>
              <a:cs typeface="Arial" panose="020B0604020202020204" pitchFamily="34" charset="0"/>
            </a:endParaRPr>
          </a:p>
        </p:txBody>
      </p:sp>
      <p:sp>
        <p:nvSpPr>
          <p:cNvPr id="18" name="Textfeld 17"/>
          <p:cNvSpPr txBox="1"/>
          <p:nvPr/>
        </p:nvSpPr>
        <p:spPr bwMode="auto">
          <a:xfrm>
            <a:off x="6309320" y="9435452"/>
            <a:ext cx="46488" cy="198068"/>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287" b="0" i="0" u="none" baseline="0">
                <a:latin typeface="Arial" panose="020B0604020202020204" pitchFamily="34" charset="0"/>
                <a:cs typeface="Arial" panose="020B0604020202020204" pitchFamily="34" charset="0"/>
              </a:rPr>
              <a:t> </a:t>
            </a:r>
            <a:endParaRPr lang="de" sz="1100" dirty="0">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359149" y="272480"/>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dirty="0">
                <a:solidFill>
                  <a:srgbClr val="262626"/>
                </a:solidFill>
                <a:latin typeface="Arial" panose="020B0604020202020204" pitchFamily="34" charset="0"/>
                <a:cs typeface="Arial" panose="020B0604020202020204" pitchFamily="34" charset="0"/>
              </a:rPr>
              <a:t>Leuchtmittel</a:t>
            </a:r>
            <a:endParaRPr lang="de" altLang="de-DE" sz="1400" dirty="0">
              <a:latin typeface="Arial" panose="020B0604020202020204" pitchFamily="34" charset="0"/>
              <a:cs typeface="Arial" panose="020B0604020202020204" pitchFamily="34" charset="0"/>
            </a:endParaRPr>
          </a:p>
        </p:txBody>
      </p:sp>
      <p:cxnSp>
        <p:nvCxnSpPr>
          <p:cNvPr id="22" name="AutoShape 4"/>
          <p:cNvCxnSpPr>
            <a:cxnSpLocks noChangeShapeType="1"/>
          </p:cNvCxnSpPr>
          <p:nvPr/>
        </p:nvCxnSpPr>
        <p:spPr bwMode="auto">
          <a:xfrm>
            <a:off x="4089" y="1066702"/>
            <a:ext cx="3420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pic>
        <p:nvPicPr>
          <p:cNvPr id="2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192" b="55727" l="16661" r="82328"/>
                    </a14:imgEffect>
                  </a14:imgLayer>
                </a14:imgProps>
              </a:ext>
              <a:ext uri="{28A0092B-C50C-407E-A947-70E740481C1C}">
                <a14:useLocalDpi xmlns:a14="http://schemas.microsoft.com/office/drawing/2010/main" val="0"/>
              </a:ext>
            </a:extLst>
          </a:blip>
          <a:srcRect l="8452" t="-598" r="9464" b="38081"/>
          <a:stretch>
            <a:fillRect/>
          </a:stretch>
        </p:blipFill>
        <p:spPr bwMode="auto">
          <a:xfrm rot="21358501">
            <a:off x="4204557" y="5309066"/>
            <a:ext cx="2118408" cy="230561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pic>
      <p:graphicFrame>
        <p:nvGraphicFramePr>
          <p:cNvPr id="24" name="Tabelle 23"/>
          <p:cNvGraphicFramePr>
            <a:graphicFrameLocks noGrp="1"/>
          </p:cNvGraphicFramePr>
          <p:nvPr>
            <p:extLst>
              <p:ext uri="{D42A27DB-BD31-4B8C-83A1-F6EECF244321}">
                <p14:modId xmlns:p14="http://schemas.microsoft.com/office/powerpoint/2010/main" val="191791815"/>
              </p:ext>
            </p:extLst>
          </p:nvPr>
        </p:nvGraphicFramePr>
        <p:xfrm>
          <a:off x="353428" y="7259390"/>
          <a:ext cx="6148971" cy="1355838"/>
        </p:xfrm>
        <a:graphic>
          <a:graphicData uri="http://schemas.openxmlformats.org/drawingml/2006/table">
            <a:tbl>
              <a:tblPr>
                <a:tableStyleId>{7DF18680-E054-41AD-8BC1-D1AEF772440D}</a:tableStyleId>
              </a:tblPr>
              <a:tblGrid>
                <a:gridCol w="1337402">
                  <a:extLst>
                    <a:ext uri="{9D8B030D-6E8A-4147-A177-3AD203B41FA5}">
                      <a16:colId xmlns:a16="http://schemas.microsoft.com/office/drawing/2014/main" val="977368613"/>
                    </a:ext>
                  </a:extLst>
                </a:gridCol>
                <a:gridCol w="1327890">
                  <a:extLst>
                    <a:ext uri="{9D8B030D-6E8A-4147-A177-3AD203B41FA5}">
                      <a16:colId xmlns:a16="http://schemas.microsoft.com/office/drawing/2014/main" val="2929063417"/>
                    </a:ext>
                  </a:extLst>
                </a:gridCol>
                <a:gridCol w="492457">
                  <a:extLst>
                    <a:ext uri="{9D8B030D-6E8A-4147-A177-3AD203B41FA5}">
                      <a16:colId xmlns:a16="http://schemas.microsoft.com/office/drawing/2014/main" val="859753918"/>
                    </a:ext>
                  </a:extLst>
                </a:gridCol>
                <a:gridCol w="492457">
                  <a:extLst>
                    <a:ext uri="{9D8B030D-6E8A-4147-A177-3AD203B41FA5}">
                      <a16:colId xmlns:a16="http://schemas.microsoft.com/office/drawing/2014/main" val="706321228"/>
                    </a:ext>
                  </a:extLst>
                </a:gridCol>
                <a:gridCol w="504617">
                  <a:extLst>
                    <a:ext uri="{9D8B030D-6E8A-4147-A177-3AD203B41FA5}">
                      <a16:colId xmlns:a16="http://schemas.microsoft.com/office/drawing/2014/main" val="3956348607"/>
                    </a:ext>
                  </a:extLst>
                </a:gridCol>
                <a:gridCol w="504617">
                  <a:extLst>
                    <a:ext uri="{9D8B030D-6E8A-4147-A177-3AD203B41FA5}">
                      <a16:colId xmlns:a16="http://schemas.microsoft.com/office/drawing/2014/main" val="390809868"/>
                    </a:ext>
                  </a:extLst>
                </a:gridCol>
                <a:gridCol w="504617">
                  <a:extLst>
                    <a:ext uri="{9D8B030D-6E8A-4147-A177-3AD203B41FA5}">
                      <a16:colId xmlns:a16="http://schemas.microsoft.com/office/drawing/2014/main" val="1061248975"/>
                    </a:ext>
                  </a:extLst>
                </a:gridCol>
                <a:gridCol w="492457">
                  <a:extLst>
                    <a:ext uri="{9D8B030D-6E8A-4147-A177-3AD203B41FA5}">
                      <a16:colId xmlns:a16="http://schemas.microsoft.com/office/drawing/2014/main" val="206057797"/>
                    </a:ext>
                  </a:extLst>
                </a:gridCol>
                <a:gridCol w="492457">
                  <a:extLst>
                    <a:ext uri="{9D8B030D-6E8A-4147-A177-3AD203B41FA5}">
                      <a16:colId xmlns:a16="http://schemas.microsoft.com/office/drawing/2014/main" val="1729699427"/>
                    </a:ext>
                  </a:extLst>
                </a:gridCol>
              </a:tblGrid>
              <a:tr h="464974">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a:txBody>
                    <a:bodyPr/>
                    <a:lstStyle/>
                    <a:p>
                      <a:pPr marR="0" indent="0" algn="ctr" rtl="0">
                        <a:lnSpc>
                          <a:spcPct val="121000"/>
                        </a:lnSpc>
                        <a:spcBef>
                          <a:spcPts val="0"/>
                        </a:spcBef>
                        <a:spcAft>
                          <a:spcPts val="1400"/>
                        </a:spcAft>
                      </a:pPr>
                      <a:endParaRPr lang="de" sz="1300" b="1" kern="1400" dirty="0">
                        <a:ln>
                          <a:noFill/>
                        </a:ln>
                        <a:solidFill>
                          <a:srgbClr val="4D4D4D"/>
                        </a:solidFill>
                        <a:effectLst/>
                        <a:latin typeface="Arial" panose="020B0604020202020204" pitchFamily="34" charset="0"/>
                        <a:cs typeface="Arial" panose="020B0604020202020204" pitchFamily="34" charset="0"/>
                      </a:endParaRPr>
                    </a:p>
                  </a:txBody>
                  <a:tcPr marL="0" marR="0" marT="9687" marB="0" anchor="ctr">
                    <a:solidFill>
                      <a:schemeClr val="bg1"/>
                    </a:solidFill>
                  </a:tcPr>
                </a:tc>
                <a:tc gridSpan="3">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TB</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hMerge="1">
                  <a:txBody>
                    <a:bodyPr/>
                    <a:lstStyle/>
                    <a:p>
                      <a:pPr marR="0" indent="0" algn="ctr" rtl="0">
                        <a:lnSpc>
                          <a:spcPct val="121000"/>
                        </a:lnSpc>
                        <a:spcBef>
                          <a:spcPts val="0"/>
                        </a:spcBef>
                        <a:spcAft>
                          <a:spcPts val="1400"/>
                        </a:spcAft>
                      </a:pPr>
                      <a:endParaRPr lang="de" sz="1000" kern="1400" dirty="0">
                        <a:ln>
                          <a:noFill/>
                        </a:ln>
                        <a:solidFill>
                          <a:srgbClr val="4D4D4D"/>
                        </a:solidFill>
                        <a:effectLst/>
                        <a:latin typeface="Georgia" panose="02040502050405020303" pitchFamily="18" charset="0"/>
                      </a:endParaRPr>
                    </a:p>
                  </a:txBody>
                  <a:tcPr marL="7525" marR="7525" marT="7525" marB="0" anchor="ctr">
                    <a:solidFill>
                      <a:schemeClr val="accent5">
                        <a:lumMod val="20000"/>
                        <a:lumOff val="80000"/>
                      </a:schemeClr>
                    </a:solidFill>
                  </a:tcPr>
                </a:tc>
                <a:tc gridSpan="4">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Canter TD</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tc hMerge="1">
                  <a:txBody>
                    <a:bodyPr/>
                    <a:lstStyle/>
                    <a:p>
                      <a:pPr marL="0" marR="0" indent="0" algn="ctr" defTabSz="379464" rtl="0" eaLnBrk="1" latinLnBrk="0" hangingPunct="1">
                        <a:lnSpc>
                          <a:spcPct val="121000"/>
                        </a:lnSpc>
                        <a:spcBef>
                          <a:spcPts val="0"/>
                        </a:spcBef>
                        <a:spcAft>
                          <a:spcPts val="0"/>
                        </a:spcAft>
                      </a:pPr>
                      <a:endParaRPr lang="de" sz="800" kern="1400" dirty="0">
                        <a:ln>
                          <a:noFill/>
                        </a:ln>
                        <a:solidFill>
                          <a:schemeClr val="dk1"/>
                        </a:solidFill>
                        <a:effectLst/>
                        <a:latin typeface="+mn-lt"/>
                        <a:ea typeface="+mn-ea"/>
                        <a:cs typeface="+mn-cs"/>
                      </a:endParaRPr>
                    </a:p>
                  </a:txBody>
                  <a:tcPr marL="0" marR="0" marT="7525" marB="0" anchor="ctr">
                    <a:solidFill>
                      <a:schemeClr val="accent5">
                        <a:lumMod val="20000"/>
                        <a:lumOff val="80000"/>
                      </a:schemeClr>
                    </a:solidFill>
                  </a:tcPr>
                </a:tc>
                <a:extLst>
                  <a:ext uri="{0D108BD9-81ED-4DB2-BD59-A6C34878D82A}">
                    <a16:rowId xmlns:a16="http://schemas.microsoft.com/office/drawing/2014/main" val="3351967141"/>
                  </a:ext>
                </a:extLst>
              </a:tr>
              <a:tr h="464974">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Originalteil</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0"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FUSO </a:t>
                      </a:r>
                    </a:p>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Value Part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FE5</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FB6</a:t>
                      </a:r>
                      <a:endParaRPr lang="de" sz="1000" b="1"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FB8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FE7</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FE8</a:t>
                      </a:r>
                    </a:p>
                  </a:txBody>
                  <a:tcPr marL="0" marR="0" marT="9687" marB="0" anchor="ctr">
                    <a:solidFill>
                      <a:schemeClr val="accent5">
                        <a:lumMod val="20000"/>
                        <a:lumOff val="80000"/>
                      </a:schemeClr>
                    </a:solidFill>
                  </a:tcPr>
                </a:tc>
                <a:extLst>
                  <a:ext uri="{0D108BD9-81ED-4DB2-BD59-A6C34878D82A}">
                    <a16:rowId xmlns:a16="http://schemas.microsoft.com/office/drawing/2014/main" val="2619779618"/>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QME993928</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QQY010000</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1487348174"/>
                  </a:ext>
                </a:extLst>
              </a:tr>
              <a:tr h="212945">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QME995425</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r>
                        <a:rPr lang="de" sz="1000" b="0" i="0" u="none" kern="1400" baseline="0">
                          <a:ln>
                            <a:noFill/>
                          </a:ln>
                          <a:solidFill>
                            <a:schemeClr val="dk1"/>
                          </a:solidFill>
                          <a:effectLst/>
                          <a:latin typeface="Arial" panose="020B0604020202020204" pitchFamily="34" charset="0"/>
                          <a:ea typeface="+mn-ea"/>
                          <a:cs typeface="Arial" panose="020B0604020202020204" pitchFamily="34" charset="0"/>
                        </a:rPr>
                        <a:t>QQY010001</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indent="0" algn="ctr" defTabSz="379464" rtl="0" eaLnBrk="1" latinLnBrk="0" hangingPunct="1">
                        <a:lnSpc>
                          <a:spcPct val="121000"/>
                        </a:lnSpc>
                        <a:spcBef>
                          <a:spcPts val="0"/>
                        </a:spcBef>
                        <a:spcAft>
                          <a:spcPts val="0"/>
                        </a:spcAft>
                      </a:pPr>
                      <a:endParaRPr lang="de" sz="1000" kern="1400" dirty="0">
                        <a:ln>
                          <a:noFill/>
                        </a:ln>
                        <a:solidFill>
                          <a:schemeClr val="dk1"/>
                        </a:solidFill>
                        <a:effectLst/>
                        <a:latin typeface="Arial" panose="020B0604020202020204" pitchFamily="34" charset="0"/>
                        <a:ea typeface="+mn-ea"/>
                        <a:cs typeface="Arial" panose="020B0604020202020204" pitchFamily="34" charset="0"/>
                      </a:endParaRP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tc>
                  <a:txBody>
                    <a:bodyPr/>
                    <a:lstStyle/>
                    <a:p>
                      <a:pPr marL="0" marR="0" lvl="0" indent="0" algn="ctr" defTabSz="379464" rtl="0" eaLnBrk="1" fontAlgn="auto" latinLnBrk="0" hangingPunct="1">
                        <a:lnSpc>
                          <a:spcPct val="121000"/>
                        </a:lnSpc>
                        <a:spcBef>
                          <a:spcPts val="0"/>
                        </a:spcBef>
                        <a:spcAft>
                          <a:spcPts val="0"/>
                        </a:spcAft>
                        <a:buClrTx/>
                        <a:buSzTx/>
                        <a:buFontTx/>
                        <a:buNone/>
                        <a:tabLst/>
                        <a:defRPr/>
                      </a:pPr>
                      <a:r>
                        <a:rPr lang="de" sz="1000" b="1" i="0" u="none" kern="1400" baseline="0">
                          <a:ln>
                            <a:noFill/>
                          </a:ln>
                          <a:solidFill>
                            <a:schemeClr val="dk1"/>
                          </a:solidFill>
                          <a:effectLst/>
                          <a:latin typeface="Arial" panose="020B0604020202020204" pitchFamily="34" charset="0"/>
                          <a:ea typeface="+mn-ea"/>
                          <a:cs typeface="Arial" panose="020B0604020202020204" pitchFamily="34" charset="0"/>
                        </a:rPr>
                        <a:t>•</a:t>
                      </a:r>
                    </a:p>
                  </a:txBody>
                  <a:tcPr marL="0" marR="0" marT="9687" marB="0" anchor="ctr">
                    <a:solidFill>
                      <a:schemeClr val="accent5">
                        <a:lumMod val="20000"/>
                        <a:lumOff val="80000"/>
                      </a:schemeClr>
                    </a:solidFill>
                  </a:tcPr>
                </a:tc>
                <a:extLst>
                  <a:ext uri="{0D108BD9-81ED-4DB2-BD59-A6C34878D82A}">
                    <a16:rowId xmlns:a16="http://schemas.microsoft.com/office/drawing/2014/main" val="2744517110"/>
                  </a:ext>
                </a:extLst>
              </a:tr>
            </a:tbl>
          </a:graphicData>
        </a:graphic>
      </p:graphicFrame>
      <p:sp>
        <p:nvSpPr>
          <p:cNvPr id="25" name="Text Box 3"/>
          <p:cNvSpPr txBox="1">
            <a:spLocks noChangeArrowheads="1"/>
          </p:cNvSpPr>
          <p:nvPr/>
        </p:nvSpPr>
        <p:spPr bwMode="auto">
          <a:xfrm>
            <a:off x="359149" y="5601072"/>
            <a:ext cx="8928069" cy="104423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lgn="ctr">
                <a:solidFill>
                  <a:srgbClr val="4D4D4D"/>
                </a:solidFill>
                <a:miter lim="800000"/>
                <a:headEnd/>
                <a:tailEnd/>
              </a14:hiddenLine>
            </a:ext>
            <a:ext uri="{AF507438-7753-43E0-B8FC-AC1667EBCBE1}">
              <a14:hiddenEffects xmlns:a14="http://schemas.microsoft.com/office/drawing/2010/main">
                <a:effectLst>
                  <a:outerShdw dist="35921" dir="2700000" algn="ctr" rotWithShape="0">
                    <a:srgbClr val="4D4D4D"/>
                  </a:outerShdw>
                </a:effectLst>
              </a14:hiddenEffects>
            </a:ext>
          </a:extLst>
        </p:spPr>
        <p:txBody>
          <a:bodyPr vert="horz" wrap="square" lIns="47082" tIns="47082" rIns="47082" bIns="47082" numCol="1" anchor="t" anchorCtr="0" compatLnSpc="1">
            <a:prstTxWarp prst="textNoShape">
              <a:avLst/>
            </a:prstTxWarp>
          </a:bodyPr>
          <a:lstStyle/>
          <a:p>
            <a:pPr algn="l" defTabSz="1177016" rtl="0" eaLnBrk="0" fontAlgn="base" hangingPunct="0">
              <a:spcBef>
                <a:spcPct val="0"/>
              </a:spcBef>
              <a:spcAft>
                <a:spcPct val="0"/>
              </a:spcAft>
            </a:pPr>
            <a:r>
              <a:rPr lang="de" sz="4000" b="1" i="0" u="none" baseline="0">
                <a:solidFill>
                  <a:srgbClr val="262626"/>
                </a:solidFill>
                <a:latin typeface="Arial" panose="020B0604020202020204" pitchFamily="34" charset="0"/>
                <a:cs typeface="Arial" panose="020B0604020202020204" pitchFamily="34" charset="0"/>
              </a:rPr>
              <a:t>Wasserpumpe</a:t>
            </a:r>
            <a:endParaRPr lang="de" altLang="de-DE" sz="1400" dirty="0">
              <a:latin typeface="Arial" panose="020B0604020202020204" pitchFamily="34" charset="0"/>
              <a:cs typeface="Arial" panose="020B0604020202020204" pitchFamily="34" charset="0"/>
            </a:endParaRPr>
          </a:p>
        </p:txBody>
      </p:sp>
      <p:cxnSp>
        <p:nvCxnSpPr>
          <p:cNvPr id="26" name="AutoShape 4"/>
          <p:cNvCxnSpPr>
            <a:cxnSpLocks noChangeShapeType="1"/>
          </p:cNvCxnSpPr>
          <p:nvPr/>
        </p:nvCxnSpPr>
        <p:spPr bwMode="auto">
          <a:xfrm>
            <a:off x="4089" y="6394682"/>
            <a:ext cx="3888000" cy="0"/>
          </a:xfrm>
          <a:prstGeom prst="straightConnector1">
            <a:avLst/>
          </a:prstGeom>
          <a:noFill/>
          <a:ln w="28575" algn="ctr">
            <a:solidFill>
              <a:srgbClr val="EE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4D4D4D"/>
                  </a:outerShdw>
                </a:effectLst>
              </a14:hiddenEffects>
            </a:ext>
          </a:extLst>
        </p:spPr>
      </p:cxnSp>
      <p:sp>
        <p:nvSpPr>
          <p:cNvPr id="14" name="Textfeld 13"/>
          <p:cNvSpPr txBox="1"/>
          <p:nvPr/>
        </p:nvSpPr>
        <p:spPr bwMode="auto">
          <a:xfrm>
            <a:off x="351638" y="9417496"/>
            <a:ext cx="117020" cy="169277"/>
          </a:xfrm>
          <a:prstGeom prst="rect">
            <a:avLst/>
          </a:prstGeom>
          <a:noFill/>
          <a:ln w="9525">
            <a:noFill/>
            <a:miter lim="800000"/>
            <a:headEnd/>
            <a:tailEnd/>
          </a:ln>
        </p:spPr>
        <p:txBody>
          <a:bodyPr wrap="none" lIns="0" tIns="0" rIns="0" bIns="0" rtlCol="0" anchor="t" anchorCtr="0">
            <a:spAutoFit/>
          </a:bodyPr>
          <a:lstStyle/>
          <a:p>
            <a:pPr algn="l" rtl="0" fontAlgn="base">
              <a:spcBef>
                <a:spcPct val="0"/>
              </a:spcBef>
              <a:spcAft>
                <a:spcPct val="0"/>
              </a:spcAft>
            </a:pPr>
            <a:r>
              <a:rPr lang="de" sz="1100" b="0" i="0" u="none" baseline="0">
                <a:latin typeface="Arial" panose="020B0604020202020204" pitchFamily="34" charset="0"/>
                <a:cs typeface="Arial" panose="020B0604020202020204" pitchFamily="34" charset="0"/>
              </a:rPr>
              <a:t> 6</a:t>
            </a:r>
            <a:endParaRPr lang="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0008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3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32ydKyPQQqu4U2SL79KgN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32ydKyPQQqu4U2SL79KgN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8OuN7FiQO.xS8D71zldA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MGSLZBn4TbyNFLkNZE67N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FCSPyK0RoSEzuB.eh4EyA"/>
</p:tagLst>
</file>

<file path=ppt/theme/theme1.xml><?xml version="1.0" encoding="utf-8"?>
<a:theme xmlns:a="http://schemas.openxmlformats.org/drawingml/2006/main" name="blank">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alte Schriften">
      <a:majorFont>
        <a:latin typeface="CorpoS"/>
        <a:ea typeface=""/>
        <a:cs typeface=""/>
      </a:majorFont>
      <a:minorFont>
        <a:latin typeface="Corpo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solidFill>
          <a:schemeClr val="bg1"/>
        </a:solidFill>
        <a:ln w="317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bwMode="auto">
        <a:noFill/>
        <a:ln w="9525">
          <a:noFill/>
          <a:miter lim="800000"/>
          <a:headEnd/>
          <a:tailEnd/>
        </a:ln>
      </a:spPr>
      <a:bodyPr lIns="0" tIns="0" rIns="0" bIns="0" anchor="t" anchorCtr="0"/>
      <a:lstStyle>
        <a:defPPr fontAlgn="base">
          <a:spcBef>
            <a:spcPct val="0"/>
          </a:spcBef>
          <a:spcAft>
            <a:spcPct val="0"/>
          </a:spcAft>
          <a:defRPr sz="1600" dirty="0">
            <a:cs typeface="Daimler CS"/>
          </a:defRPr>
        </a:defPPr>
      </a:lstStyle>
    </a:txDef>
  </a:objectDefaults>
  <a:extraClrSchemeLst/>
  <a:custClrLst>
    <a:custClr name="Light Grey 100%">
      <a:srgbClr val="E6E6E6"/>
    </a:custClr>
    <a:custClr name="Light Grey 1">
      <a:srgbClr val="C8C8C8"/>
    </a:custClr>
    <a:custClr name="Light Grey 2">
      <a:srgbClr val="9E9E9E"/>
    </a:custClr>
    <a:custClr name="Light Grey 3">
      <a:srgbClr val="707070"/>
    </a:custClr>
    <a:custClr name="Light Grey 4">
      <a:srgbClr val="444444"/>
    </a:custClr>
    <a:custClr>
      <a:srgbClr val="FFFFFF"/>
    </a:custClr>
    <a:custClr>
      <a:srgbClr val="FFFFFF"/>
    </a:custClr>
    <a:custClr>
      <a:srgbClr val="FFFFFF"/>
    </a:custClr>
    <a:custClr>
      <a:srgbClr val="FFFFFF"/>
    </a:custClr>
    <a:custClr>
      <a:srgbClr val="FFFFFF"/>
    </a:custClr>
    <a:custClr name="Petrol 100%">
      <a:srgbClr val="00677F"/>
    </a:custClr>
    <a:custClr name="Petrol 1">
      <a:srgbClr val="A6CAD8"/>
    </a:custClr>
    <a:custClr name="Petrol 2">
      <a:srgbClr val="79AEBF"/>
    </a:custClr>
    <a:custClr name="Petrol 3">
      <a:srgbClr val="5097AB"/>
    </a:custClr>
    <a:custClr name="Petrol 4">
      <a:srgbClr val="007A93"/>
    </a:custClr>
    <a:custClr name="Petrol 5">
      <a:srgbClr val="00566A"/>
    </a:custClr>
    <a:custClr name="Petrol 6">
      <a:srgbClr val="004355"/>
    </a:custClr>
    <a:custClr>
      <a:srgbClr val="FFFFFF"/>
    </a:custClr>
    <a:custClr>
      <a:srgbClr val="FFFFFF"/>
    </a:custClr>
    <a:custClr>
      <a:srgbClr val="FFFFFF"/>
    </a:custClr>
    <a:custClr name="Deep Red 100%">
      <a:srgbClr val="71180C"/>
    </a:custClr>
    <a:custClr name="Deep Red 1">
      <a:srgbClr val="5A130A"/>
    </a:custClr>
    <a:custClr name="Deep Red 2">
      <a:srgbClr val="440E07"/>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DAIMLER_PPT_CorpoS_01.potx" id="{EC543FD7-5EC4-4BA6-8D46-55751DB26C9A}" vid="{AC52DE23-0984-469A-AEB4-5459A6B76E0F}"/>
    </a:ext>
  </a:extLst>
</a:theme>
</file>

<file path=ppt/theme/theme2.xml><?xml version="1.0" encoding="utf-8"?>
<a:theme xmlns:a="http://schemas.openxmlformats.org/drawingml/2006/main" name="Office Them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PPT">
      <a:majorFont>
        <a:latin typeface="Daimler CS"/>
        <a:ea typeface=""/>
        <a:cs typeface=""/>
      </a:majorFont>
      <a:minorFont>
        <a:latin typeface="Daimler C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AIMLER PPT">
      <a:dk1>
        <a:sysClr val="windowText" lastClr="000000"/>
      </a:dk1>
      <a:lt1>
        <a:sysClr val="window" lastClr="FFFFFF"/>
      </a:lt1>
      <a:dk2>
        <a:srgbClr val="E6E6E6"/>
      </a:dk2>
      <a:lt2>
        <a:srgbClr val="71180C"/>
      </a:lt2>
      <a:accent1>
        <a:srgbClr val="004355"/>
      </a:accent1>
      <a:accent2>
        <a:srgbClr val="00677F"/>
      </a:accent2>
      <a:accent3>
        <a:srgbClr val="007A93"/>
      </a:accent3>
      <a:accent4>
        <a:srgbClr val="A6CAD8"/>
      </a:accent4>
      <a:accent5>
        <a:srgbClr val="444444"/>
      </a:accent5>
      <a:accent6>
        <a:srgbClr val="9E9E9E"/>
      </a:accent6>
      <a:hlink>
        <a:srgbClr val="000000"/>
      </a:hlink>
      <a:folHlink>
        <a:srgbClr val="000000"/>
      </a:folHlink>
    </a:clrScheme>
    <a:fontScheme name="DAIMLER PPT">
      <a:majorFont>
        <a:latin typeface="Daimler CS"/>
        <a:ea typeface=""/>
        <a:cs typeface=""/>
      </a:majorFont>
      <a:minorFont>
        <a:latin typeface="Daimler C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Daimler_Trucks_Master_November_2015 16-9</Template>
  <TotalTime>0</TotalTime>
  <Words>826</Words>
  <Application>Microsoft Office PowerPoint</Application>
  <PresentationFormat>A4-Papier (210 x 297 mm)</PresentationFormat>
  <Paragraphs>435</Paragraphs>
  <Slides>12</Slides>
  <Notes>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12</vt:i4>
      </vt:variant>
    </vt:vector>
  </HeadingPairs>
  <TitlesOfParts>
    <vt:vector size="20" baseType="lpstr">
      <vt:lpstr>ＭＳ Ｐゴシック</vt:lpstr>
      <vt:lpstr>Arial</vt:lpstr>
      <vt:lpstr>CorpoS</vt:lpstr>
      <vt:lpstr>Daimler CS</vt:lpstr>
      <vt:lpstr>Georgia</vt:lpstr>
      <vt:lpstr>Wingdings</vt:lpstr>
      <vt:lpstr>blank</vt:lpstr>
      <vt:lpstr>think-cell Folie</vt:lpstr>
      <vt:lpstr>PowerPoint-Präsentation</vt:lpstr>
      <vt:lpstr>PowerPoint-Präsentation</vt:lpstr>
      <vt:lpstr>Wann sollten Sie in puncto Qualität und Leistungsfähigkeit von Ersatzteilen, die Sie für Ihren Geschäftsbetrieb benötigen, Kompromisse eingehen? Die kurze Antwort lautet: Niemals! Mit FUSO Value Parts, unserer zweiten Produktlinie für FUSO-Teile, erhalten Sie hochpräzise gefertigte Originalprodukte mit FUSO-Garantie zu deutlich günstigeren Preisen. Wenn Sie qualitativ hochwertige Ersatzteile zu erschwinglichen Preisen suchen, machen wir Ihnen die Wahl leicht.  Mit FUSO Value Parts bieten wir Ihnen eine Lösung mit dem besten Preis-Leistungs-Verhältnis für Canter-Fahrzeuge an, deren Garantie abgelaufen ist. Wir bieten eine breite Palette von Teilenummern für Canter TB-, TD- und TF-Modelle. Das Sortiment umfasst u. a. Öl-, Luft- und Kraftstofffilter, Wischerblätter, Wasserpumpen, Bremsen,   Leuchtmittel sowie Keilriemen, damit Sie Ihr Fahrzeug in einwandfreiem Zustand erhalten können.  Wir unterstützen Sie mit unserem professionellen Service bei der Inspektion Ihres Fahrzeugs und wählen die für Ihren Canter am besten geeigneten FUSO Value Parts fachgerecht aus. Wir verwenden dabei ausschließlich hochwertige Materialien unter Einhaltung aller Standards, sodass ihre Sicherheit jederzeit gewährleistet bleibt. Sehen Sie einfach in diesem Katalog nach, ob die von Ihnen gewünschten Teile verfügbar sind!  Weitere Informationen erhalten Sie bei Ihrem örtlichen FUSO-Händler.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Daimler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FUSO VALUE PARTS</dc:title>
  <dc:creator>Vollmar, Andreas (001)</dc:creator>
  <cp:lastModifiedBy>Auge, Dustin (001)</cp:lastModifiedBy>
  <cp:revision>199</cp:revision>
  <cp:lastPrinted>2019-07-11T12:35:52Z</cp:lastPrinted>
  <dcterms:created xsi:type="dcterms:W3CDTF">2019-05-03T09:23:08Z</dcterms:created>
  <dcterms:modified xsi:type="dcterms:W3CDTF">2020-01-22T13:13:48Z</dcterms:modified>
</cp:coreProperties>
</file>